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8" r:id="rId5"/>
    <p:sldId id="259" r:id="rId6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4174F-E5E6-42B2-974D-B77714149BC8}" v="697" dt="2020-10-07T08:52:16.337"/>
    <p1510:client id="{36C4898F-4AEE-4D50-856E-58147B5E7334}" v="352" dt="2020-11-27T10:42:47.928"/>
    <p1510:client id="{60393F16-C221-4F01-9F1C-E683CEE30581}" v="5" dt="2021-03-09T07:51:31.293"/>
    <p1510:client id="{652C02B6-31DE-458C-A22C-D2E32E5F07C6}" v="27" dt="2022-03-04T11:57:33.458"/>
    <p1510:client id="{7506A737-EF47-4023-89EB-099CF55DC041}" v="1234" dt="2020-11-27T11:05:22.090"/>
    <p1510:client id="{7DD5428A-2CA3-47BE-AF03-16CCB6732113}" v="288" dt="2021-09-23T06:22:58.676"/>
    <p1510:client id="{9D045928-0E12-40D5-A6FC-3ED8857B97CF}" v="44" dt="2021-06-04T07:36:37.874"/>
    <p1510:client id="{9DD325E4-D2A8-41A9-83D4-83D5A7BCA09B}" v="14" dt="2021-10-28T07:32:48.755"/>
    <p1510:client id="{B50204A5-19C8-452F-B9E6-2AF1302E52CF}" v="39" dt="2021-12-16T12:03:05.143"/>
    <p1510:client id="{B5492395-3148-4739-8CBB-579E3C2D89E1}" v="257" dt="2021-09-23T05:16:22.449"/>
    <p1510:client id="{BBFC3B56-23D6-45D9-A8A0-54992BC5877B}" v="2735" dt="2021-09-23T06:12:15.973"/>
    <p1510:client id="{C13D5DAB-7C8B-43A8-91C8-A29B1EB9F4BF}" v="216" dt="2020-11-27T10:35:18.871"/>
    <p1510:client id="{CFA45BC7-7BA4-4750-A3D9-C9C08C7BDF2C}" v="268" dt="2020-10-07T08:59:23.239"/>
    <p1510:client id="{DCDC8CF7-7C43-4353-835E-88CC73E758EB}" v="12" dt="2020-10-07T13:30:16.182"/>
    <p1510:client id="{FF5B388C-200D-4516-9173-BD357A7139BC}" v="296" dt="2021-03-09T07:47:21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verud, Aleksander (Cognizant)" userId="S::875074@cognizant.com::ff46c847-97bf-415a-926b-e4793ed1cf0b" providerId="AD" clId="Web-{DCDC8CF7-7C43-4353-835E-88CC73E758EB}"/>
    <pc:docChg chg="modSld">
      <pc:chgData name="Poverud, Aleksander (Cognizant)" userId="S::875074@cognizant.com::ff46c847-97bf-415a-926b-e4793ed1cf0b" providerId="AD" clId="Web-{DCDC8CF7-7C43-4353-835E-88CC73E758EB}" dt="2020-10-07T13:30:15.682" v="10" actId="20577"/>
      <pc:docMkLst>
        <pc:docMk/>
      </pc:docMkLst>
      <pc:sldChg chg="modSp">
        <pc:chgData name="Poverud, Aleksander (Cognizant)" userId="S::875074@cognizant.com::ff46c847-97bf-415a-926b-e4793ed1cf0b" providerId="AD" clId="Web-{DCDC8CF7-7C43-4353-835E-88CC73E758EB}" dt="2020-10-07T13:30:15.682" v="10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DCDC8CF7-7C43-4353-835E-88CC73E758EB}" dt="2020-10-07T13:30:15.682" v="10" actId="20577"/>
          <ac:spMkLst>
            <pc:docMk/>
            <pc:sldMk cId="3666240187" sldId="258"/>
            <ac:spMk id="7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C13D5DAB-7C8B-43A8-91C8-A29B1EB9F4BF}"/>
    <pc:docChg chg="modSld">
      <pc:chgData name="Poverud, Aleksander (Cognizant)" userId="S::875074@cognizant.com::ff46c847-97bf-415a-926b-e4793ed1cf0b" providerId="AD" clId="Web-{C13D5DAB-7C8B-43A8-91C8-A29B1EB9F4BF}" dt="2020-11-27T10:35:18.824" v="211" actId="20577"/>
      <pc:docMkLst>
        <pc:docMk/>
      </pc:docMkLst>
      <pc:sldChg chg="modSp">
        <pc:chgData name="Poverud, Aleksander (Cognizant)" userId="S::875074@cognizant.com::ff46c847-97bf-415a-926b-e4793ed1cf0b" providerId="AD" clId="Web-{C13D5DAB-7C8B-43A8-91C8-A29B1EB9F4BF}" dt="2020-11-27T10:35:18.824" v="211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C13D5DAB-7C8B-43A8-91C8-A29B1EB9F4BF}" dt="2020-11-27T10:35:18.824" v="211" actId="20577"/>
          <ac:spMkLst>
            <pc:docMk/>
            <pc:sldMk cId="3666240187" sldId="258"/>
            <ac:spMk id="97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C13D5DAB-7C8B-43A8-91C8-A29B1EB9F4BF}" dt="2020-11-27T10:34:36.168" v="202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9D045928-0E12-40D5-A6FC-3ED8857B97CF}"/>
    <pc:docChg chg="modSld">
      <pc:chgData name="Poverud, Aleksander (Cognizant)" userId="S::875074@cognizant.com::ff46c847-97bf-415a-926b-e4793ed1cf0b" providerId="AD" clId="Web-{9D045928-0E12-40D5-A6FC-3ED8857B97CF}" dt="2021-06-04T07:36:36.905" v="20" actId="20577"/>
      <pc:docMkLst>
        <pc:docMk/>
      </pc:docMkLst>
      <pc:sldChg chg="modSp">
        <pc:chgData name="Poverud, Aleksander (Cognizant)" userId="S::875074@cognizant.com::ff46c847-97bf-415a-926b-e4793ed1cf0b" providerId="AD" clId="Web-{9D045928-0E12-40D5-A6FC-3ED8857B97CF}" dt="2021-06-04T07:36:36.905" v="20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9D045928-0E12-40D5-A6FC-3ED8857B97CF}" dt="2021-06-04T07:36:36.905" v="20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36C4898F-4AEE-4D50-856E-58147B5E7334}"/>
    <pc:docChg chg="modSld">
      <pc:chgData name="Poverud, Aleksander (Cognizant)" userId="S::875074@cognizant.com::ff46c847-97bf-415a-926b-e4793ed1cf0b" providerId="AD" clId="Web-{36C4898F-4AEE-4D50-856E-58147B5E7334}" dt="2020-11-27T10:42:47.928" v="350" actId="20577"/>
      <pc:docMkLst>
        <pc:docMk/>
      </pc:docMkLst>
      <pc:sldChg chg="modSp">
        <pc:chgData name="Poverud, Aleksander (Cognizant)" userId="S::875074@cognizant.com::ff46c847-97bf-415a-926b-e4793ed1cf0b" providerId="AD" clId="Web-{36C4898F-4AEE-4D50-856E-58147B5E7334}" dt="2020-11-27T10:42:47.928" v="349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36C4898F-4AEE-4D50-856E-58147B5E7334}" dt="2020-11-27T10:42:47.928" v="349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B50204A5-19C8-452F-B9E6-2AF1302E52CF}"/>
    <pc:docChg chg="modSld">
      <pc:chgData name="Poverud, Aleksander (Cognizant)" userId="S::875074@cognizant.com::ff46c847-97bf-415a-926b-e4793ed1cf0b" providerId="AD" clId="Web-{B50204A5-19C8-452F-B9E6-2AF1302E52CF}" dt="2021-12-16T12:03:03.378" v="15" actId="20577"/>
      <pc:docMkLst>
        <pc:docMk/>
      </pc:docMkLst>
      <pc:sldChg chg="addSp delSp modSp">
        <pc:chgData name="Poverud, Aleksander (Cognizant)" userId="S::875074@cognizant.com::ff46c847-97bf-415a-926b-e4793ed1cf0b" providerId="AD" clId="Web-{B50204A5-19C8-452F-B9E6-2AF1302E52CF}" dt="2021-12-16T12:03:03.378" v="15" actId="20577"/>
        <pc:sldMkLst>
          <pc:docMk/>
          <pc:sldMk cId="3666240187" sldId="258"/>
        </pc:sldMkLst>
        <pc:spChg chg="add del mod">
          <ac:chgData name="Poverud, Aleksander (Cognizant)" userId="S::875074@cognizant.com::ff46c847-97bf-415a-926b-e4793ed1cf0b" providerId="AD" clId="Web-{B50204A5-19C8-452F-B9E6-2AF1302E52CF}" dt="2021-12-16T12:02:00.001" v="11"/>
          <ac:spMkLst>
            <pc:docMk/>
            <pc:sldMk cId="3666240187" sldId="258"/>
            <ac:spMk id="9" creationId="{BDAB54F8-5BA0-48C1-B34D-1C63A0802DAD}"/>
          </ac:spMkLst>
        </pc:spChg>
        <pc:spChg chg="mod">
          <ac:chgData name="Poverud, Aleksander (Cognizant)" userId="S::875074@cognizant.com::ff46c847-97bf-415a-926b-e4793ed1cf0b" providerId="AD" clId="Web-{B50204A5-19C8-452F-B9E6-2AF1302E52CF}" dt="2021-12-16T12:03:03.378" v="15" actId="20577"/>
          <ac:spMkLst>
            <pc:docMk/>
            <pc:sldMk cId="3666240187" sldId="258"/>
            <ac:spMk id="31" creationId="{D8ECD60C-0153-439E-A2D4-9BF63A66DF2E}"/>
          </ac:spMkLst>
        </pc:spChg>
        <pc:spChg chg="mod">
          <ac:chgData name="Poverud, Aleksander (Cognizant)" userId="S::875074@cognizant.com::ff46c847-97bf-415a-926b-e4793ed1cf0b" providerId="AD" clId="Web-{B50204A5-19C8-452F-B9E6-2AF1302E52CF}" dt="2021-12-16T12:01:47.938" v="9" actId="20577"/>
          <ac:spMkLst>
            <pc:docMk/>
            <pc:sldMk cId="3666240187" sldId="258"/>
            <ac:spMk id="37" creationId="{58252DB7-06B7-4022-A62B-CB5DFBE8A806}"/>
          </ac:spMkLst>
        </pc:spChg>
      </pc:sldChg>
    </pc:docChg>
  </pc:docChgLst>
  <pc:docChgLst>
    <pc:chgData name="Poverud, Aleksander (Cognizant)" userId="S::875074@cognizant.com::ff46c847-97bf-415a-926b-e4793ed1cf0b" providerId="AD" clId="Web-{FF5B388C-200D-4516-9173-BD357A7139BC}"/>
    <pc:docChg chg="modSld">
      <pc:chgData name="Poverud, Aleksander (Cognizant)" userId="S::875074@cognizant.com::ff46c847-97bf-415a-926b-e4793ed1cf0b" providerId="AD" clId="Web-{FF5B388C-200D-4516-9173-BD357A7139BC}" dt="2021-03-09T07:47:19.131" v="154" actId="20577"/>
      <pc:docMkLst>
        <pc:docMk/>
      </pc:docMkLst>
      <pc:sldChg chg="modSp">
        <pc:chgData name="Poverud, Aleksander (Cognizant)" userId="S::875074@cognizant.com::ff46c847-97bf-415a-926b-e4793ed1cf0b" providerId="AD" clId="Web-{FF5B388C-200D-4516-9173-BD357A7139BC}" dt="2021-03-09T07:47:19.131" v="154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FF5B388C-200D-4516-9173-BD357A7139BC}" dt="2021-03-09T07:40:51.701" v="26" actId="20577"/>
          <ac:spMkLst>
            <pc:docMk/>
            <pc:sldMk cId="3666240187" sldId="258"/>
            <ac:spMk id="34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FF5B388C-200D-4516-9173-BD357A7139BC}" dt="2021-03-09T07:41:02.920" v="27" actId="20577"/>
          <ac:spMkLst>
            <pc:docMk/>
            <pc:sldMk cId="3666240187" sldId="258"/>
            <ac:spMk id="42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FF5B388C-200D-4516-9173-BD357A7139BC}" dt="2021-03-09T07:47:19.131" v="154" actId="20577"/>
          <ac:spMkLst>
            <pc:docMk/>
            <pc:sldMk cId="3666240187" sldId="258"/>
            <ac:spMk id="97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FF5B388C-200D-4516-9173-BD357A7139BC}" dt="2021-03-09T07:44:47.362" v="125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B5492395-3148-4739-8CBB-579E3C2D89E1}"/>
    <pc:docChg chg="modSld">
      <pc:chgData name="Poverud, Aleksander (Cognizant)" userId="S::875074@cognizant.com::ff46c847-97bf-415a-926b-e4793ed1cf0b" providerId="AD" clId="Web-{B5492395-3148-4739-8CBB-579E3C2D89E1}" dt="2021-09-23T05:16:21.511" v="132" actId="20577"/>
      <pc:docMkLst>
        <pc:docMk/>
      </pc:docMkLst>
      <pc:sldChg chg="addSp delSp modSp">
        <pc:chgData name="Poverud, Aleksander (Cognizant)" userId="S::875074@cognizant.com::ff46c847-97bf-415a-926b-e4793ed1cf0b" providerId="AD" clId="Web-{B5492395-3148-4739-8CBB-579E3C2D89E1}" dt="2021-09-23T05:16:21.511" v="132" actId="20577"/>
        <pc:sldMkLst>
          <pc:docMk/>
          <pc:sldMk cId="3666240187" sldId="258"/>
        </pc:sldMkLst>
        <pc:spChg chg="del">
          <ac:chgData name="Poverud, Aleksander (Cognizant)" userId="S::875074@cognizant.com::ff46c847-97bf-415a-926b-e4793ed1cf0b" providerId="AD" clId="Web-{B5492395-3148-4739-8CBB-579E3C2D89E1}" dt="2021-09-23T05:14:36.883" v="62"/>
          <ac:spMkLst>
            <pc:docMk/>
            <pc:sldMk cId="3666240187" sldId="258"/>
            <ac:spMk id="34" creationId="{00000000-0000-0000-0000-000000000000}"/>
          </ac:spMkLst>
        </pc:spChg>
        <pc:spChg chg="del mod">
          <ac:chgData name="Poverud, Aleksander (Cognizant)" userId="S::875074@cognizant.com::ff46c847-97bf-415a-926b-e4793ed1cf0b" providerId="AD" clId="Web-{B5492395-3148-4739-8CBB-579E3C2D89E1}" dt="2021-09-23T05:13:05.959" v="45"/>
          <ac:spMkLst>
            <pc:docMk/>
            <pc:sldMk cId="3666240187" sldId="258"/>
            <ac:spMk id="36" creationId="{00000000-0000-0000-0000-000000000000}"/>
          </ac:spMkLst>
        </pc:spChg>
        <pc:spChg chg="del">
          <ac:chgData name="Poverud, Aleksander (Cognizant)" userId="S::875074@cognizant.com::ff46c847-97bf-415a-926b-e4793ed1cf0b" providerId="AD" clId="Web-{B5492395-3148-4739-8CBB-579E3C2D89E1}" dt="2021-09-23T05:13:03.693" v="43"/>
          <ac:spMkLst>
            <pc:docMk/>
            <pc:sldMk cId="3666240187" sldId="258"/>
            <ac:spMk id="37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5492395-3148-4739-8CBB-579E3C2D89E1}" dt="2021-09-23T05:15:59.558" v="115" actId="20577"/>
          <ac:spMkLst>
            <pc:docMk/>
            <pc:sldMk cId="3666240187" sldId="258"/>
            <ac:spMk id="42" creationId="{00000000-0000-0000-0000-000000000000}"/>
          </ac:spMkLst>
        </pc:spChg>
        <pc:spChg chg="add del mod">
          <ac:chgData name="Poverud, Aleksander (Cognizant)" userId="S::875074@cognizant.com::ff46c847-97bf-415a-926b-e4793ed1cf0b" providerId="AD" clId="Web-{B5492395-3148-4739-8CBB-579E3C2D89E1}" dt="2021-09-23T05:12:59.068" v="42" actId="20577"/>
          <ac:spMkLst>
            <pc:docMk/>
            <pc:sldMk cId="3666240187" sldId="258"/>
            <ac:spMk id="43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5492395-3148-4739-8CBB-579E3C2D89E1}" dt="2021-09-23T05:12:26.630" v="34" actId="1076"/>
          <ac:spMkLst>
            <pc:docMk/>
            <pc:sldMk cId="3666240187" sldId="258"/>
            <ac:spMk id="46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5492395-3148-4739-8CBB-579E3C2D89E1}" dt="2021-09-23T05:16:21.511" v="132" actId="20577"/>
          <ac:spMkLst>
            <pc:docMk/>
            <pc:sldMk cId="3666240187" sldId="258"/>
            <ac:spMk id="97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5492395-3148-4739-8CBB-579E3C2D89E1}" dt="2021-09-23T05:12:16.692" v="33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7DD5428A-2CA3-47BE-AF03-16CCB6732113}"/>
    <pc:docChg chg="modSld">
      <pc:chgData name="Poverud, Aleksander (Cognizant)" userId="S::875074@cognizant.com::ff46c847-97bf-415a-926b-e4793ed1cf0b" providerId="AD" clId="Web-{7DD5428A-2CA3-47BE-AF03-16CCB6732113}" dt="2021-09-23T06:22:56.192" v="137" actId="20577"/>
      <pc:docMkLst>
        <pc:docMk/>
      </pc:docMkLst>
      <pc:sldChg chg="modSp">
        <pc:chgData name="Poverud, Aleksander (Cognizant)" userId="S::875074@cognizant.com::ff46c847-97bf-415a-926b-e4793ed1cf0b" providerId="AD" clId="Web-{7DD5428A-2CA3-47BE-AF03-16CCB6732113}" dt="2021-09-23T06:22:56.192" v="137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7DD5428A-2CA3-47BE-AF03-16CCB6732113}" dt="2021-09-23T06:16:35.180" v="6" actId="1076"/>
          <ac:spMkLst>
            <pc:docMk/>
            <pc:sldMk cId="3666240187" sldId="258"/>
            <ac:spMk id="31" creationId="{D8ECD60C-0153-439E-A2D4-9BF63A66DF2E}"/>
          </ac:spMkLst>
        </pc:spChg>
        <pc:spChg chg="mod">
          <ac:chgData name="Poverud, Aleksander (Cognizant)" userId="S::875074@cognizant.com::ff46c847-97bf-415a-926b-e4793ed1cf0b" providerId="AD" clId="Web-{7DD5428A-2CA3-47BE-AF03-16CCB6732113}" dt="2021-09-23T06:16:55.962" v="9" actId="1076"/>
          <ac:spMkLst>
            <pc:docMk/>
            <pc:sldMk cId="3666240187" sldId="258"/>
            <ac:spMk id="37" creationId="{58252DB7-06B7-4022-A62B-CB5DFBE8A806}"/>
          </ac:spMkLst>
        </pc:spChg>
        <pc:spChg chg="mod">
          <ac:chgData name="Poverud, Aleksander (Cognizant)" userId="S::875074@cognizant.com::ff46c847-97bf-415a-926b-e4793ed1cf0b" providerId="AD" clId="Web-{7DD5428A-2CA3-47BE-AF03-16CCB6732113}" dt="2021-09-23T06:16:15.695" v="3" actId="1076"/>
          <ac:spMkLst>
            <pc:docMk/>
            <pc:sldMk cId="3666240187" sldId="258"/>
            <ac:spMk id="41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7DD5428A-2CA3-47BE-AF03-16CCB6732113}" dt="2021-09-23T06:16:41.617" v="7" actId="1076"/>
          <ac:spMkLst>
            <pc:docMk/>
            <pc:sldMk cId="3666240187" sldId="258"/>
            <ac:spMk id="42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7DD5428A-2CA3-47BE-AF03-16CCB6732113}" dt="2021-09-23T06:16:04.569" v="2" actId="1076"/>
          <ac:spMkLst>
            <pc:docMk/>
            <pc:sldMk cId="3666240187" sldId="258"/>
            <ac:spMk id="43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7DD5428A-2CA3-47BE-AF03-16CCB6732113}" dt="2021-09-23T06:16:02.272" v="1" actId="1076"/>
          <ac:spMkLst>
            <pc:docMk/>
            <pc:sldMk cId="3666240187" sldId="258"/>
            <ac:spMk id="46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7DD5428A-2CA3-47BE-AF03-16CCB6732113}" dt="2021-09-23T06:22:56.192" v="137" actId="20577"/>
          <ac:spMkLst>
            <pc:docMk/>
            <pc:sldMk cId="3666240187" sldId="258"/>
            <ac:spMk id="97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7DD5428A-2CA3-47BE-AF03-16CCB6732113}" dt="2021-09-23T06:16:22.554" v="5" actId="1076"/>
          <ac:spMkLst>
            <pc:docMk/>
            <pc:sldMk cId="3666240187" sldId="258"/>
            <ac:spMk id="119" creationId="{00000000-0000-0000-0000-000000000000}"/>
          </ac:spMkLst>
        </pc:spChg>
        <pc:picChg chg="mod">
          <ac:chgData name="Poverud, Aleksander (Cognizant)" userId="S::875074@cognizant.com::ff46c847-97bf-415a-926b-e4793ed1cf0b" providerId="AD" clId="Web-{7DD5428A-2CA3-47BE-AF03-16CCB6732113}" dt="2021-09-23T06:16:49.758" v="8" actId="1076"/>
          <ac:picMkLst>
            <pc:docMk/>
            <pc:sldMk cId="3666240187" sldId="258"/>
            <ac:picMk id="36" creationId="{A2AA8FA0-BABD-47FE-90B4-0BE1AB281C9B}"/>
          </ac:picMkLst>
        </pc:picChg>
        <pc:picChg chg="mod">
          <ac:chgData name="Poverud, Aleksander (Cognizant)" userId="S::875074@cognizant.com::ff46c847-97bf-415a-926b-e4793ed1cf0b" providerId="AD" clId="Web-{7DD5428A-2CA3-47BE-AF03-16CCB6732113}" dt="2021-09-23T06:16:20.554" v="4" actId="1076"/>
          <ac:picMkLst>
            <pc:docMk/>
            <pc:sldMk cId="3666240187" sldId="258"/>
            <ac:picMk id="109" creationId="{00000000-0000-0000-0000-000000000000}"/>
          </ac:picMkLst>
        </pc:picChg>
      </pc:sldChg>
    </pc:docChg>
  </pc:docChgLst>
  <pc:docChgLst>
    <pc:chgData name="Poverud, Aleksander (Cognizant)" userId="S::875074@cognizant.com::ff46c847-97bf-415a-926b-e4793ed1cf0b" providerId="AD" clId="Web-{652C02B6-31DE-458C-A22C-D2E32E5F07C6}"/>
    <pc:docChg chg="modSld">
      <pc:chgData name="Poverud, Aleksander (Cognizant)" userId="S::875074@cognizant.com::ff46c847-97bf-415a-926b-e4793ed1cf0b" providerId="AD" clId="Web-{652C02B6-31DE-458C-A22C-D2E32E5F07C6}" dt="2022-03-04T11:57:31.802" v="11" actId="20577"/>
      <pc:docMkLst>
        <pc:docMk/>
      </pc:docMkLst>
      <pc:sldChg chg="modSp">
        <pc:chgData name="Poverud, Aleksander (Cognizant)" userId="S::875074@cognizant.com::ff46c847-97bf-415a-926b-e4793ed1cf0b" providerId="AD" clId="Web-{652C02B6-31DE-458C-A22C-D2E32E5F07C6}" dt="2022-03-04T11:57:31.802" v="11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652C02B6-31DE-458C-A22C-D2E32E5F07C6}" dt="2022-03-04T11:57:31.802" v="11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BBFC3B56-23D6-45D9-A8A0-54992BC5877B}"/>
    <pc:docChg chg="modSld">
      <pc:chgData name="Poverud, Aleksander (Cognizant)" userId="S::875074@cognizant.com::ff46c847-97bf-415a-926b-e4793ed1cf0b" providerId="AD" clId="Web-{BBFC3B56-23D6-45D9-A8A0-54992BC5877B}" dt="2021-09-23T06:12:14.316" v="1351" actId="20577"/>
      <pc:docMkLst>
        <pc:docMk/>
      </pc:docMkLst>
      <pc:sldChg chg="addSp delSp modSp">
        <pc:chgData name="Poverud, Aleksander (Cognizant)" userId="S::875074@cognizant.com::ff46c847-97bf-415a-926b-e4793ed1cf0b" providerId="AD" clId="Web-{BBFC3B56-23D6-45D9-A8A0-54992BC5877B}" dt="2021-09-23T06:12:14.316" v="1351" actId="20577"/>
        <pc:sldMkLst>
          <pc:docMk/>
          <pc:sldMk cId="3666240187" sldId="258"/>
        </pc:sldMkLst>
        <pc:spChg chg="add mod">
          <ac:chgData name="Poverud, Aleksander (Cognizant)" userId="S::875074@cognizant.com::ff46c847-97bf-415a-926b-e4793ed1cf0b" providerId="AD" clId="Web-{BBFC3B56-23D6-45D9-A8A0-54992BC5877B}" dt="2021-09-23T06:09:50.625" v="1329" actId="20577"/>
          <ac:spMkLst>
            <pc:docMk/>
            <pc:sldMk cId="3666240187" sldId="258"/>
            <ac:spMk id="31" creationId="{D8ECD60C-0153-439E-A2D4-9BF63A66DF2E}"/>
          </ac:spMkLst>
        </pc:spChg>
        <pc:spChg chg="add del">
          <ac:chgData name="Poverud, Aleksander (Cognizant)" userId="S::875074@cognizant.com::ff46c847-97bf-415a-926b-e4793ed1cf0b" providerId="AD" clId="Web-{BBFC3B56-23D6-45D9-A8A0-54992BC5877B}" dt="2021-09-23T05:28:17.903" v="405"/>
          <ac:spMkLst>
            <pc:docMk/>
            <pc:sldMk cId="3666240187" sldId="258"/>
            <ac:spMk id="34" creationId="{CFD1F5F2-AB6A-4AF6-A608-65AF1EAE6B53}"/>
          </ac:spMkLst>
        </pc:spChg>
        <pc:spChg chg="add mod">
          <ac:chgData name="Poverud, Aleksander (Cognizant)" userId="S::875074@cognizant.com::ff46c847-97bf-415a-926b-e4793ed1cf0b" providerId="AD" clId="Web-{BBFC3B56-23D6-45D9-A8A0-54992BC5877B}" dt="2021-09-23T06:08:21.763" v="1307" actId="1076"/>
          <ac:spMkLst>
            <pc:docMk/>
            <pc:sldMk cId="3666240187" sldId="258"/>
            <ac:spMk id="37" creationId="{58252DB7-06B7-4022-A62B-CB5DFBE8A806}"/>
          </ac:spMkLst>
        </pc:spChg>
        <pc:spChg chg="mod">
          <ac:chgData name="Poverud, Aleksander (Cognizant)" userId="S::875074@cognizant.com::ff46c847-97bf-415a-926b-e4793ed1cf0b" providerId="AD" clId="Web-{BBFC3B56-23D6-45D9-A8A0-54992BC5877B}" dt="2021-09-23T06:00:06.563" v="1295" actId="20577"/>
          <ac:spMkLst>
            <pc:docMk/>
            <pc:sldMk cId="3666240187" sldId="258"/>
            <ac:spMk id="41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BFC3B56-23D6-45D9-A8A0-54992BC5877B}" dt="2021-09-23T06:12:14.316" v="1351" actId="20577"/>
          <ac:spMkLst>
            <pc:docMk/>
            <pc:sldMk cId="3666240187" sldId="258"/>
            <ac:spMk id="42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BFC3B56-23D6-45D9-A8A0-54992BC5877B}" dt="2021-09-23T05:59:47.562" v="1292" actId="20577"/>
          <ac:spMkLst>
            <pc:docMk/>
            <pc:sldMk cId="3666240187" sldId="258"/>
            <ac:spMk id="97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BFC3B56-23D6-45D9-A8A0-54992BC5877B}" dt="2021-09-23T06:10:31.829" v="1347" actId="20577"/>
          <ac:spMkLst>
            <pc:docMk/>
            <pc:sldMk cId="3666240187" sldId="258"/>
            <ac:spMk id="99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BBFC3B56-23D6-45D9-A8A0-54992BC5877B}" dt="2021-09-23T05:54:29.460" v="1141" actId="1076"/>
          <ac:spMkLst>
            <pc:docMk/>
            <pc:sldMk cId="3666240187" sldId="258"/>
            <ac:spMk id="119" creationId="{00000000-0000-0000-0000-000000000000}"/>
          </ac:spMkLst>
        </pc:spChg>
        <pc:picChg chg="add del mod">
          <ac:chgData name="Poverud, Aleksander (Cognizant)" userId="S::875074@cognizant.com::ff46c847-97bf-415a-926b-e4793ed1cf0b" providerId="AD" clId="Web-{BBFC3B56-23D6-45D9-A8A0-54992BC5877B}" dt="2021-09-23T05:28:04.575" v="380"/>
          <ac:picMkLst>
            <pc:docMk/>
            <pc:sldMk cId="3666240187" sldId="258"/>
            <ac:picMk id="9" creationId="{81851841-E1F7-4B67-B6A1-58408C4E9CCC}"/>
          </ac:picMkLst>
        </pc:picChg>
        <pc:picChg chg="add mod">
          <ac:chgData name="Poverud, Aleksander (Cognizant)" userId="S::875074@cognizant.com::ff46c847-97bf-415a-926b-e4793ed1cf0b" providerId="AD" clId="Web-{BBFC3B56-23D6-45D9-A8A0-54992BC5877B}" dt="2021-09-23T06:08:17.904" v="1306" actId="1076"/>
          <ac:picMkLst>
            <pc:docMk/>
            <pc:sldMk cId="3666240187" sldId="258"/>
            <ac:picMk id="36" creationId="{A2AA8FA0-BABD-47FE-90B4-0BE1AB281C9B}"/>
          </ac:picMkLst>
        </pc:picChg>
        <pc:picChg chg="add del mod">
          <ac:chgData name="Poverud, Aleksander (Cognizant)" userId="S::875074@cognizant.com::ff46c847-97bf-415a-926b-e4793ed1cf0b" providerId="AD" clId="Web-{BBFC3B56-23D6-45D9-A8A0-54992BC5877B}" dt="2021-09-23T05:54:26.148" v="1140" actId="1076"/>
          <ac:picMkLst>
            <pc:docMk/>
            <pc:sldMk cId="3666240187" sldId="258"/>
            <ac:picMk id="109" creationId="{00000000-0000-0000-0000-000000000000}"/>
          </ac:picMkLst>
        </pc:picChg>
      </pc:sldChg>
    </pc:docChg>
  </pc:docChgLst>
  <pc:docChgLst>
    <pc:chgData name="Poverud, Aleksander (Cognizant)" userId="S::875074@cognizant.com::ff46c847-97bf-415a-926b-e4793ed1cf0b" providerId="AD" clId="Web-{7506A737-EF47-4023-89EB-099CF55DC041}"/>
    <pc:docChg chg="modSld">
      <pc:chgData name="Poverud, Aleksander (Cognizant)" userId="S::875074@cognizant.com::ff46c847-97bf-415a-926b-e4793ed1cf0b" providerId="AD" clId="Web-{7506A737-EF47-4023-89EB-099CF55DC041}" dt="2020-11-27T11:05:20.934" v="1225" actId="20577"/>
      <pc:docMkLst>
        <pc:docMk/>
      </pc:docMkLst>
      <pc:sldChg chg="modSp">
        <pc:chgData name="Poverud, Aleksander (Cognizant)" userId="S::875074@cognizant.com::ff46c847-97bf-415a-926b-e4793ed1cf0b" providerId="AD" clId="Web-{7506A737-EF47-4023-89EB-099CF55DC041}" dt="2020-11-27T11:05:20.934" v="1224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7506A737-EF47-4023-89EB-099CF55DC041}" dt="2020-11-27T11:03:43.245" v="1211" actId="20577"/>
          <ac:spMkLst>
            <pc:docMk/>
            <pc:sldMk cId="3666240187" sldId="258"/>
            <ac:spMk id="41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7506A737-EF47-4023-89EB-099CF55DC041}" dt="2020-11-27T11:05:20.934" v="1224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9DD325E4-D2A8-41A9-83D4-83D5A7BCA09B}"/>
    <pc:docChg chg="modSld">
      <pc:chgData name="Poverud, Aleksander (Cognizant)" userId="S::875074@cognizant.com::ff46c847-97bf-415a-926b-e4793ed1cf0b" providerId="AD" clId="Web-{9DD325E4-D2A8-41A9-83D4-83D5A7BCA09B}" dt="2021-10-28T07:32:44.145" v="12" actId="20577"/>
      <pc:docMkLst>
        <pc:docMk/>
      </pc:docMkLst>
      <pc:sldChg chg="modSp">
        <pc:chgData name="Poverud, Aleksander (Cognizant)" userId="S::875074@cognizant.com::ff46c847-97bf-415a-926b-e4793ed1cf0b" providerId="AD" clId="Web-{9DD325E4-D2A8-41A9-83D4-83D5A7BCA09B}" dt="2021-10-28T07:32:44.145" v="12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9DD325E4-D2A8-41A9-83D4-83D5A7BCA09B}" dt="2021-10-28T07:32:44.145" v="12" actId="20577"/>
          <ac:spMkLst>
            <pc:docMk/>
            <pc:sldMk cId="3666240187" sldId="258"/>
            <ac:spMk id="7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1644174F-E5E6-42B2-974D-B77714149BC8}"/>
    <pc:docChg chg="modSld">
      <pc:chgData name="Poverud, Aleksander (Cognizant)" userId="S::875074@cognizant.com::ff46c847-97bf-415a-926b-e4793ed1cf0b" providerId="AD" clId="Web-{1644174F-E5E6-42B2-974D-B77714149BC8}" dt="2020-10-07T08:52:15.196" v="695" actId="20577"/>
      <pc:docMkLst>
        <pc:docMk/>
      </pc:docMkLst>
      <pc:sldChg chg="modSp">
        <pc:chgData name="Poverud, Aleksander (Cognizant)" userId="S::875074@cognizant.com::ff46c847-97bf-415a-926b-e4793ed1cf0b" providerId="AD" clId="Web-{1644174F-E5E6-42B2-974D-B77714149BC8}" dt="2020-10-07T08:52:14.321" v="694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1644174F-E5E6-42B2-974D-B77714149BC8}" dt="2020-10-07T08:47:35.455" v="511" actId="20577"/>
          <ac:spMkLst>
            <pc:docMk/>
            <pc:sldMk cId="3666240187" sldId="258"/>
            <ac:spMk id="34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1644174F-E5E6-42B2-974D-B77714149BC8}" dt="2020-10-07T08:46:11.797" v="485" actId="1076"/>
          <ac:spMkLst>
            <pc:docMk/>
            <pc:sldMk cId="3666240187" sldId="258"/>
            <ac:spMk id="41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1644174F-E5E6-42B2-974D-B77714149BC8}" dt="2020-10-07T08:52:14.321" v="694" actId="20577"/>
          <ac:spMkLst>
            <pc:docMk/>
            <pc:sldMk cId="3666240187" sldId="258"/>
            <ac:spMk id="97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60393F16-C221-4F01-9F1C-E683CEE30581}"/>
    <pc:docChg chg="modSld">
      <pc:chgData name="Poverud, Aleksander (Cognizant)" userId="S::875074@cognizant.com::ff46c847-97bf-415a-926b-e4793ed1cf0b" providerId="AD" clId="Web-{60393F16-C221-4F01-9F1C-E683CEE30581}" dt="2021-03-09T07:51:22.933" v="3" actId="20577"/>
      <pc:docMkLst>
        <pc:docMk/>
      </pc:docMkLst>
      <pc:sldChg chg="modSp">
        <pc:chgData name="Poverud, Aleksander (Cognizant)" userId="S::875074@cognizant.com::ff46c847-97bf-415a-926b-e4793ed1cf0b" providerId="AD" clId="Web-{60393F16-C221-4F01-9F1C-E683CEE30581}" dt="2021-03-09T07:51:22.933" v="3" actId="20577"/>
        <pc:sldMkLst>
          <pc:docMk/>
          <pc:sldMk cId="3666240187" sldId="258"/>
        </pc:sldMkLst>
        <pc:spChg chg="mod">
          <ac:chgData name="Poverud, Aleksander (Cognizant)" userId="S::875074@cognizant.com::ff46c847-97bf-415a-926b-e4793ed1cf0b" providerId="AD" clId="Web-{60393F16-C221-4F01-9F1C-E683CEE30581}" dt="2021-03-09T07:51:22.933" v="3" actId="20577"/>
          <ac:spMkLst>
            <pc:docMk/>
            <pc:sldMk cId="3666240187" sldId="258"/>
            <ac:spMk id="99" creationId="{00000000-0000-0000-0000-000000000000}"/>
          </ac:spMkLst>
        </pc:spChg>
      </pc:sldChg>
    </pc:docChg>
  </pc:docChgLst>
  <pc:docChgLst>
    <pc:chgData name="Poverud, Aleksander (Cognizant)" userId="S::875074@cognizant.com::ff46c847-97bf-415a-926b-e4793ed1cf0b" providerId="AD" clId="Web-{CFA45BC7-7BA4-4750-A3D9-C9C08C7BDF2C}"/>
    <pc:docChg chg="modSld">
      <pc:chgData name="Poverud, Aleksander (Cognizant)" userId="S::875074@cognizant.com::ff46c847-97bf-415a-926b-e4793ed1cf0b" providerId="AD" clId="Web-{CFA45BC7-7BA4-4750-A3D9-C9C08C7BDF2C}" dt="2020-10-07T08:59:22.130" v="259" actId="20577"/>
      <pc:docMkLst>
        <pc:docMk/>
      </pc:docMkLst>
      <pc:sldChg chg="addSp delSp modSp">
        <pc:chgData name="Poverud, Aleksander (Cognizant)" userId="S::875074@cognizant.com::ff46c847-97bf-415a-926b-e4793ed1cf0b" providerId="AD" clId="Web-{CFA45BC7-7BA4-4750-A3D9-C9C08C7BDF2C}" dt="2020-10-07T08:59:22.130" v="258" actId="20577"/>
        <pc:sldMkLst>
          <pc:docMk/>
          <pc:sldMk cId="3666240187" sldId="258"/>
        </pc:sldMkLst>
        <pc:spChg chg="add del">
          <ac:chgData name="Poverud, Aleksander (Cognizant)" userId="S::875074@cognizant.com::ff46c847-97bf-415a-926b-e4793ed1cf0b" providerId="AD" clId="Web-{CFA45BC7-7BA4-4750-A3D9-C9C08C7BDF2C}" dt="2020-10-07T08:58:52.192" v="243"/>
          <ac:spMkLst>
            <pc:docMk/>
            <pc:sldMk cId="3666240187" sldId="258"/>
            <ac:spMk id="9" creationId="{E07F26D7-76BF-48C9-839D-17DC77D8CDAE}"/>
          </ac:spMkLst>
        </pc:spChg>
        <pc:spChg chg="mod">
          <ac:chgData name="Poverud, Aleksander (Cognizant)" userId="S::875074@cognizant.com::ff46c847-97bf-415a-926b-e4793ed1cf0b" providerId="AD" clId="Web-{CFA45BC7-7BA4-4750-A3D9-C9C08C7BDF2C}" dt="2020-10-07T08:59:22.130" v="258" actId="20577"/>
          <ac:spMkLst>
            <pc:docMk/>
            <pc:sldMk cId="3666240187" sldId="258"/>
            <ac:spMk id="34" creationId="{00000000-0000-0000-0000-000000000000}"/>
          </ac:spMkLst>
        </pc:spChg>
        <pc:spChg chg="mod">
          <ac:chgData name="Poverud, Aleksander (Cognizant)" userId="S::875074@cognizant.com::ff46c847-97bf-415a-926b-e4793ed1cf0b" providerId="AD" clId="Web-{CFA45BC7-7BA4-4750-A3D9-C9C08C7BDF2C}" dt="2020-10-07T08:58:40.582" v="240" actId="20577"/>
          <ac:spMkLst>
            <pc:docMk/>
            <pc:sldMk cId="3666240187" sldId="258"/>
            <ac:spMk id="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4-3-2022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80776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/>
              <a:t>Insert photo</a:t>
            </a:r>
            <a:endParaRPr lang="nl-NL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703327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703327"/>
            <a:ext cx="241617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2017640"/>
            <a:ext cx="2416178" cy="29580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2017640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927391"/>
            <a:ext cx="4319588" cy="210854"/>
          </a:xfrm>
          <a:prstGeom prst="rect">
            <a:avLst/>
          </a:prstGeom>
        </p:spPr>
        <p:txBody>
          <a:bodyPr anchor="ctr"/>
          <a:lstStyle>
            <a:lvl1pPr>
              <a:defRPr sz="100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Role</a:t>
            </a:r>
            <a:endParaRPr lang="nl-NL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98085"/>
            <a:ext cx="431958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3" y="9636369"/>
            <a:ext cx="2314575" cy="16077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paulbluedemons.com/roster.aspx?rp_id=8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40697" y="6065188"/>
            <a:ext cx="5070846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320759"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/>
                <a:cs typeface="Segoe UI"/>
              </a:rPr>
              <a:t>Graduate Analyst in Data Science</a:t>
            </a:r>
          </a:p>
          <a:p>
            <a:pPr>
              <a:buClr>
                <a:srgbClr val="00A68B"/>
              </a:buCl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Varied tasks: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 Data/cloud engineering, data analytics &amp; machine learning.</a:t>
            </a:r>
          </a:p>
          <a:p>
            <a:pPr>
              <a:defRPr/>
            </a:pPr>
            <a:r>
              <a:rPr lang="en-US" sz="1000" b="1" dirty="0">
                <a:latin typeface="Segoe UI"/>
                <a:cs typeface="Segoe UI"/>
              </a:rPr>
              <a:t>Tools: </a:t>
            </a:r>
            <a:r>
              <a:rPr lang="en-US" sz="1000" dirty="0">
                <a:latin typeface="Segoe UI"/>
                <a:cs typeface="Segoe UI"/>
              </a:rPr>
              <a:t> Python, GCP &amp; Azure, DASK. ML CNNs, Regression/estimation &amp; PCA.</a:t>
            </a:r>
            <a:endParaRPr lang="en-US" dirty="0"/>
          </a:p>
          <a:p>
            <a:pPr>
              <a:defRPr/>
            </a:pPr>
            <a:endParaRPr lang="en-US" sz="1000" b="1" dirty="0">
              <a:solidFill>
                <a:srgbClr val="706F6F"/>
              </a:solidFill>
              <a:latin typeface="Segoe UI"/>
              <a:cs typeface="Segoe UI"/>
            </a:endParaRPr>
          </a:p>
          <a:p>
            <a:pP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Projects:</a:t>
            </a:r>
          </a:p>
          <a:p>
            <a:pPr marL="228600" indent="-228600">
              <a:buAutoNum type="arabicPeriod"/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Orkla. 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Computer vision edge AI platform for pizza quality assurance. </a:t>
            </a:r>
            <a:endParaRPr lang="en-US" dirty="0">
              <a:cs typeface="Arial"/>
            </a:endParaRPr>
          </a:p>
          <a:p>
            <a:pPr marL="228600" indent="-228600">
              <a:buAutoNum type="arabicPeriod"/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MOWI. 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Computer vision and ML on automatic length measurements for fish, analytics to find outlier fish. </a:t>
            </a:r>
          </a:p>
          <a:p>
            <a:pPr>
              <a:defRPr/>
            </a:pP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3.    </a:t>
            </a: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SCUBA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. Parallelization in Computer Vision, speeding up image processes using DASK. </a:t>
            </a:r>
          </a:p>
          <a:p>
            <a:pPr marL="228600" indent="-228600">
              <a:buAutoNum type="arabicPeriod"/>
              <a:defRPr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</a:pP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US" sz="1000">
              <a:latin typeface="Segoe UI"/>
              <a:cs typeface="Segoe U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46358" y="688232"/>
            <a:ext cx="2770969" cy="258305"/>
          </a:xfrm>
        </p:spPr>
        <p:txBody>
          <a:bodyPr/>
          <a:lstStyle/>
          <a:p>
            <a:r>
              <a:rPr lang="nl-NL">
                <a:latin typeface="Segoe UI" panose="020B0502040204020203" pitchFamily="34" charset="0"/>
                <a:cs typeface="Segoe UI" panose="020B0502040204020203" pitchFamily="34" charset="0"/>
              </a:rPr>
              <a:t>Aleksander.toklepoverud@cognizant.com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46358" y="922428"/>
            <a:ext cx="2416178" cy="314235"/>
          </a:xfrm>
        </p:spPr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+47 91779972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46358" y="1219501"/>
            <a:ext cx="2882864" cy="305979"/>
          </a:xfrm>
        </p:spPr>
        <p:txBody>
          <a:bodyPr/>
          <a:lstStyle/>
          <a:p>
            <a:r>
              <a:rPr lang="nl-NL">
                <a:latin typeface="Segoe UI" panose="020B0502040204020203" pitchFamily="34" charset="0"/>
                <a:cs typeface="Segoe UI" panose="020B0502040204020203" pitchFamily="34" charset="0"/>
              </a:rPr>
              <a:t>https://www.linkedin.com/in/aleksander-poverud-3747001aa/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9753" y="1105458"/>
            <a:ext cx="1853999" cy="309787"/>
          </a:xfrm>
        </p:spPr>
        <p:txBody>
          <a:bodyPr lIns="91440" tIns="45720" rIns="91440" bIns="45720" anchor="ctr"/>
          <a:lstStyle/>
          <a:p>
            <a:r>
              <a:rPr lang="nl-NL" dirty="0" err="1"/>
              <a:t>Associate</a:t>
            </a:r>
            <a:r>
              <a:rPr lang="nl-NL" dirty="0"/>
              <a:t> Data </a:t>
            </a:r>
            <a:r>
              <a:rPr lang="nl-NL" dirty="0" err="1"/>
              <a:t>Scientist</a:t>
            </a:r>
            <a:r>
              <a:rPr lang="nl-NL" dirty="0"/>
              <a:t> </a:t>
            </a:r>
            <a:br>
              <a:rPr lang="en-US" dirty="0"/>
            </a:br>
            <a:r>
              <a:rPr lang="nl-NL" dirty="0"/>
              <a:t>(AI &amp; A)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07115" y="688232"/>
            <a:ext cx="1936185" cy="325168"/>
          </a:xfrm>
        </p:spPr>
        <p:txBody>
          <a:bodyPr/>
          <a:lstStyle/>
          <a:p>
            <a:r>
              <a:rPr lang="en-AU" sz="1400"/>
              <a:t>Aleksander Tokle Poverud</a:t>
            </a:r>
            <a:endParaRPr lang="nl-NL" sz="1400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0" y="1562101"/>
            <a:ext cx="6858000" cy="457203"/>
            <a:chOff x="-1" y="1314375"/>
            <a:chExt cx="6911165" cy="161102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1" y="1314375"/>
              <a:ext cx="2481159" cy="161102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Profile SUMMARY</a:t>
              </a:r>
              <a:endParaRPr lang="nl-NL" sz="1100" b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cxnSpLocks/>
              <a:stCxn id="33" idx="3"/>
            </p:cNvCxnSpPr>
            <p:nvPr/>
          </p:nvCxnSpPr>
          <p:spPr>
            <a:xfrm flipV="1">
              <a:off x="2975639" y="1392304"/>
              <a:ext cx="3935525" cy="26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endCxn id="33" idx="1"/>
            </p:cNvCxnSpPr>
            <p:nvPr/>
          </p:nvCxnSpPr>
          <p:spPr>
            <a:xfrm>
              <a:off x="-1" y="1394924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1623" y="3678605"/>
            <a:ext cx="6854754" cy="369332"/>
            <a:chOff x="0" y="2755874"/>
            <a:chExt cx="6854754" cy="284470"/>
          </a:xfrm>
        </p:grpSpPr>
        <p:sp>
          <p:nvSpPr>
            <p:cNvPr id="35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sz="1100" b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35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175002" y="1863152"/>
            <a:ext cx="6600448" cy="3323987"/>
            <a:chOff x="257885" y="1523818"/>
            <a:chExt cx="5265126" cy="3588935"/>
          </a:xfrm>
        </p:grpSpPr>
        <p:sp>
          <p:nvSpPr>
            <p:cNvPr id="97" name="TextBox 96"/>
            <p:cNvSpPr txBox="1"/>
            <p:nvPr/>
          </p:nvSpPr>
          <p:spPr>
            <a:xfrm>
              <a:off x="257885" y="1544986"/>
              <a:ext cx="3008381" cy="19273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00" dirty="0">
                  <a:latin typeface="Segoe UI"/>
                  <a:cs typeface="Segoe UI"/>
                </a:rPr>
                <a:t>Besides work for Cognizant Aleksander has accumulated diverse skills from his B.Sc. and M.Sc. engineering degrees, research work and hobby interests in programming and IT. 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000" dirty="0">
                  <a:latin typeface="Segoe UI"/>
                  <a:cs typeface="Segoe UI"/>
                </a:rPr>
                <a:t>He is driven by a problem solving mindset, is interested in all aspects of automation and has a passion for learning. His focus is on becoming a holistic data scientist and has worked on diverse projects and followed models through deployment. </a:t>
              </a:r>
            </a:p>
            <a:p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000" dirty="0">
                  <a:latin typeface="Segoe UI"/>
                  <a:cs typeface="Segoe UI"/>
                </a:rPr>
                <a:t>M.Sc. thesis in Machine Learning (ML), Data analytics and Automation. B.Sc. thesis in Robotics &amp; IT.  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91966" y="1523818"/>
              <a:ext cx="2231045" cy="358893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1000" b="1" kern="0" dirty="0">
                  <a:solidFill>
                    <a:srgbClr val="0033A0"/>
                  </a:solidFill>
                  <a:latin typeface="Segoe UI (Body)"/>
                  <a:cs typeface="Segoe UI"/>
                </a:rPr>
                <a:t>Areas of expertise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/>
                  <a:cs typeface="Segoe UI"/>
                </a:rPr>
                <a:t>Programming</a:t>
              </a:r>
            </a:p>
            <a:p>
              <a:pPr marL="628650" lvl="1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/>
                  <a:cs typeface="Segoe UI"/>
                </a:rPr>
                <a:t>Python; MATLAB; LABVIEW; C;</a:t>
              </a:r>
            </a:p>
            <a:p>
              <a:pPr marL="628650" lvl="1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/>
                  <a:ea typeface="+mn-lt"/>
                  <a:cs typeface="Segoe UI"/>
                </a:rPr>
                <a:t>Most libraries related to expertise</a:t>
              </a: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/>
                  <a:ea typeface="+mn-lt"/>
                  <a:cs typeface="Segoe UI"/>
                </a:rPr>
                <a:t>Cloud platforms:</a:t>
              </a:r>
            </a:p>
            <a:p>
              <a:pPr marL="628650" lvl="1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r>
                <a:rPr lang="en-US" sz="1000" dirty="0">
                  <a:latin typeface="Segoe UI"/>
                  <a:cs typeface="Segoe UI"/>
                </a:rPr>
                <a:t>GCP Certified, AWS ML Certified &amp; Azure Cloud Trained</a:t>
              </a:r>
            </a:p>
            <a:p>
              <a:pPr marL="171450" indent="-171450">
                <a:buClr>
                  <a:schemeClr val="tx2"/>
                </a:buClr>
                <a:buFont typeface="Wingdings,Sans-Serif" panose="05000000000000000000" pitchFamily="2" charset="2"/>
                <a:buChar char="§"/>
              </a:pPr>
              <a:r>
                <a:rPr lang="en-US" sz="1000" dirty="0">
                  <a:latin typeface="Segoe UI"/>
                  <a:cs typeface="Segoe UI"/>
                </a:rPr>
                <a:t>Data Analysis, Machine learning &amp; Visuals</a:t>
              </a:r>
              <a:endParaRPr lang="en-US" sz="1000" dirty="0">
                <a:ea typeface="+mn-lt"/>
                <a:cs typeface="+mn-lt"/>
              </a:endParaRPr>
            </a:p>
            <a:p>
              <a:pPr marL="628650" lvl="1" indent="-171450">
                <a:buFont typeface="Wingdings,Sans-Serif" panose="05000000000000000000" pitchFamily="2" charset="2"/>
                <a:buChar char="§"/>
              </a:pPr>
              <a:r>
                <a:rPr lang="en-US" sz="1000" dirty="0">
                  <a:latin typeface="Segoe UI"/>
                  <a:ea typeface="+mn-lt"/>
                  <a:cs typeface="Segoe UI"/>
                </a:rPr>
                <a:t>Computer Vision</a:t>
              </a:r>
              <a:endParaRPr lang="en-US" dirty="0"/>
            </a:p>
            <a:p>
              <a:pPr marL="628650" lvl="1" indent="-171450">
                <a:buFont typeface="Wingdings,Sans-Serif" panose="05000000000000000000" pitchFamily="2" charset="2"/>
                <a:buChar char="§"/>
              </a:pPr>
              <a:r>
                <a:rPr lang="en-US" sz="1000" dirty="0">
                  <a:latin typeface="Segoe UI"/>
                  <a:cs typeface="Segoe UI"/>
                </a:rPr>
                <a:t>Prediction &amp; Forecasting)</a:t>
              </a:r>
            </a:p>
            <a:p>
              <a:pPr marL="628650" lvl="1" indent="-171450">
                <a:buFont typeface="Wingdings,Sans-Serif" panose="05000000000000000000" pitchFamily="2" charset="2"/>
                <a:buChar char="§"/>
              </a:pPr>
              <a:r>
                <a:rPr lang="en-US" sz="1000" dirty="0">
                  <a:latin typeface="Segoe UI"/>
                  <a:cs typeface="Segoe UI"/>
                </a:rPr>
                <a:t>Deployment of ML (</a:t>
              </a:r>
              <a:r>
                <a:rPr lang="en-US" sz="1000" err="1">
                  <a:latin typeface="Segoe UI"/>
                  <a:cs typeface="Segoe UI"/>
                </a:rPr>
                <a:t>MLOps</a:t>
              </a:r>
              <a:r>
                <a:rPr lang="en-US" sz="1000" dirty="0">
                  <a:latin typeface="Segoe UI"/>
                  <a:cs typeface="Segoe UI"/>
                </a:rPr>
                <a:t>)</a:t>
              </a:r>
            </a:p>
            <a:p>
              <a:pPr marL="628650" lvl="1" indent="-171450">
                <a:buFont typeface="Wingdings,Sans-Serif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28650" lvl="1" indent="-171450">
                <a:buFont typeface="Wingdings,Sans-Serif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28650" lvl="1" indent="-171450">
                <a:buFont typeface="Wingdings,Sans-Serif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28650" lvl="1" indent="-171450">
                <a:buFont typeface="Wingdings,Sans-Serif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tx2"/>
                </a:buClr>
                <a:buFont typeface="Wingdings" panose="05000000000000000000" pitchFamily="2" charset="2"/>
                <a:buChar char="§"/>
              </a:pPr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" name="TextBox 91"/>
          <p:cNvSpPr txBox="1"/>
          <p:nvPr/>
        </p:nvSpPr>
        <p:spPr>
          <a:xfrm>
            <a:off x="107762" y="6363932"/>
            <a:ext cx="156647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000" i="1" dirty="0">
                <a:latin typeface="Segoe UI"/>
                <a:cs typeface="Segoe UI"/>
              </a:rPr>
              <a:t>01.09.2020 - 30.01.2021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755488" y="688233"/>
            <a:ext cx="223088" cy="804222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pic>
        <p:nvPicPr>
          <p:cNvPr id="109" name="Picture 108" descr="cid:image007.png@01D424B1.ABB47A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9" y="6100494"/>
            <a:ext cx="973494" cy="2634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81376" y="5410479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664810"/>
            <a:ext cx="6858000" cy="241191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3" b="7993"/>
          <a:stretch>
            <a:fillRect/>
          </a:stretch>
        </p:blipFill>
        <p:spPr>
          <a:xfrm>
            <a:off x="490538" y="442913"/>
            <a:ext cx="1079500" cy="1079500"/>
          </a:xfrm>
        </p:spPr>
      </p:pic>
      <p:sp>
        <p:nvSpPr>
          <p:cNvPr id="42" name="TextBox 41"/>
          <p:cNvSpPr txBox="1"/>
          <p:nvPr/>
        </p:nvSpPr>
        <p:spPr>
          <a:xfrm>
            <a:off x="1683758" y="4100690"/>
            <a:ext cx="5080371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320759">
              <a:buClr>
                <a:srgbClr val="00A68B"/>
              </a:buClr>
              <a:defRPr/>
            </a:pPr>
            <a:r>
              <a:rPr lang="en-US" sz="1000" b="1" kern="0" dirty="0">
                <a:solidFill>
                  <a:srgbClr val="0033A0"/>
                </a:solidFill>
                <a:latin typeface="Segoe UI"/>
                <a:cs typeface="Segoe UI"/>
              </a:rPr>
              <a:t>Research Assistant (Data Science)</a:t>
            </a:r>
          </a:p>
          <a:p>
            <a:pPr>
              <a:buClr>
                <a:srgbClr val="00A68B"/>
              </a:buCl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Tasks: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 Analytics, machine learning, software, computer systems and sensors. 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000" dirty="0">
                <a:latin typeface="Segoe UI"/>
                <a:cs typeface="Segoe UI"/>
              </a:rPr>
              <a:t>(Large amount of time-series data from diverse sensors). </a:t>
            </a:r>
            <a:endParaRPr lang="en-US" dirty="0"/>
          </a:p>
          <a:p>
            <a:pP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Tools: 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Python, C, MATLAB &amp; LabVIEW.  ML clustering / prediction / forecasting. </a:t>
            </a:r>
            <a:endParaRPr lang="en-US" sz="10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0"/>
              </a:spcAft>
              <a:buClr>
                <a:srgbClr val="00A68B"/>
              </a:buClr>
              <a:defRPr/>
            </a:pPr>
            <a:endParaRPr lang="en-US" sz="100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Work: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Segoe UI"/>
                <a:cs typeface="Segoe UI"/>
              </a:rPr>
              <a:t>Analysis of research data using statistics, cybernetics and machine learning methods. 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Repair and upgrade the defective control system (&amp; computer systems) of the multiphase flow rig at the USN. </a:t>
            </a:r>
            <a:endParaRPr lang="en-US" sz="1000" dirty="0" err="1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Segoe UI"/>
                <a:cs typeface="Segoe UI"/>
              </a:rPr>
              <a:t>Upgrade the process rig by connecting sensors, modules and programming.</a:t>
            </a: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Segoe UI"/>
                <a:cs typeface="Segoe UI"/>
              </a:rPr>
              <a:t>Multiphase flow rig operation, perform experiments and gather data.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91"/>
          <p:cNvSpPr txBox="1"/>
          <p:nvPr/>
        </p:nvSpPr>
        <p:spPr>
          <a:xfrm>
            <a:off x="-22350" y="4499041"/>
            <a:ext cx="156647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000" i="1" dirty="0">
                <a:latin typeface="Segoe UI"/>
                <a:cs typeface="Segoe UI"/>
              </a:rPr>
              <a:t>01.01.2020 – 30.07.2020</a:t>
            </a:r>
            <a:endParaRPr lang="en-US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91"/>
          <p:cNvSpPr txBox="1"/>
          <p:nvPr/>
        </p:nvSpPr>
        <p:spPr>
          <a:xfrm>
            <a:off x="-3300" y="4098991"/>
            <a:ext cx="156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>
                <a:latin typeface="Segoe UI" panose="020B0502040204020203" pitchFamily="34" charset="0"/>
                <a:cs typeface="Segoe UI" panose="020B0502040204020203" pitchFamily="34" charset="0"/>
              </a:rPr>
              <a:t>University of South-east Norway, </a:t>
            </a:r>
            <a:r>
              <a:rPr lang="en-US" sz="1000" i="1" err="1">
                <a:latin typeface="Segoe UI" panose="020B0502040204020203" pitchFamily="34" charset="0"/>
                <a:cs typeface="Segoe UI" panose="020B0502040204020203" pitchFamily="34" charset="0"/>
              </a:rPr>
              <a:t>Porsgrunn</a:t>
            </a:r>
            <a:endParaRPr lang="en-US" sz="1000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CD60C-0153-439E-A2D4-9BF63A66DF2E}"/>
              </a:ext>
            </a:extLst>
          </p:cNvPr>
          <p:cNvSpPr txBox="1"/>
          <p:nvPr/>
        </p:nvSpPr>
        <p:spPr>
          <a:xfrm>
            <a:off x="1640696" y="7684437"/>
            <a:ext cx="5070846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320759">
              <a:buClr>
                <a:srgbClr val="00A68B"/>
              </a:buClr>
              <a:defRPr/>
            </a:pPr>
            <a:r>
              <a:rPr lang="en-US" sz="1000" b="1" kern="0" dirty="0" err="1">
                <a:solidFill>
                  <a:srgbClr val="0033A0"/>
                </a:solidFill>
                <a:latin typeface="Segoe UI"/>
                <a:cs typeface="Segoe UI"/>
              </a:rPr>
              <a:t>MLOps</a:t>
            </a:r>
            <a:r>
              <a:rPr lang="en-US" sz="1000" b="1" kern="0" dirty="0">
                <a:solidFill>
                  <a:srgbClr val="0033A0"/>
                </a:solidFill>
                <a:latin typeface="Segoe UI"/>
                <a:cs typeface="Segoe UI"/>
              </a:rPr>
              <a:t> &amp; Data Scientist in Novartis</a:t>
            </a:r>
          </a:p>
          <a:p>
            <a:pPr>
              <a:buClr>
                <a:srgbClr val="00A68B"/>
              </a:buCl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Tasks: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 Machine Learning and </a:t>
            </a:r>
            <a:r>
              <a:rPr lang="en-US" sz="1000" dirty="0" err="1">
                <a:solidFill>
                  <a:srgbClr val="706F6F"/>
                </a:solidFill>
                <a:latin typeface="Segoe UI"/>
                <a:cs typeface="Segoe UI"/>
              </a:rPr>
              <a:t>MLOps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 in Cloud (AWS/Azure)</a:t>
            </a:r>
          </a:p>
          <a:p>
            <a:pP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Tools: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 Python, AWS (</a:t>
            </a:r>
            <a:r>
              <a:rPr lang="en-US" sz="1000" dirty="0" err="1">
                <a:solidFill>
                  <a:srgbClr val="706F6F"/>
                </a:solidFill>
                <a:latin typeface="Segoe UI"/>
                <a:cs typeface="Segoe UI"/>
              </a:rPr>
              <a:t>Sagemaker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, ECR &amp; docker, </a:t>
            </a:r>
            <a:r>
              <a:rPr lang="en-US" sz="1000" dirty="0" err="1">
                <a:solidFill>
                  <a:srgbClr val="706F6F"/>
                </a:solidFill>
                <a:latin typeface="Segoe UI"/>
                <a:cs typeface="Segoe UI"/>
              </a:rPr>
              <a:t>CodeCommit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/Pipeline, Lambda, </a:t>
            </a:r>
            <a:r>
              <a:rPr lang="en-US" sz="1000" dirty="0" err="1">
                <a:solidFill>
                  <a:srgbClr val="706F6F"/>
                </a:solidFill>
                <a:latin typeface="Segoe UI"/>
                <a:cs typeface="Segoe UI"/>
              </a:rPr>
              <a:t>StepFunctions</a:t>
            </a:r>
            <a:r>
              <a:rPr lang="en-US" sz="1000" dirty="0">
                <a:solidFill>
                  <a:srgbClr val="706F6F"/>
                </a:solidFill>
                <a:latin typeface="Segoe UI"/>
                <a:cs typeface="Segoe UI"/>
              </a:rPr>
              <a:t>, DynamoDB, IAM, S3, API Gateway, Boto3), Azure (Databricks, Storage, AWS integrations, ADF), Aache Spark/Airflow. ML NLP &amp; Forecasting. </a:t>
            </a:r>
          </a:p>
          <a:p>
            <a:pPr>
              <a:defRPr/>
            </a:pPr>
            <a:endParaRPr lang="en-US" sz="1000" dirty="0">
              <a:solidFill>
                <a:srgbClr val="706F6F"/>
              </a:solidFill>
              <a:latin typeface="Segoe UI"/>
              <a:cs typeface="Segoe UI"/>
            </a:endParaRPr>
          </a:p>
          <a:p>
            <a:pPr>
              <a:defRPr/>
            </a:pPr>
            <a:r>
              <a:rPr lang="en-US" sz="1000" b="1" dirty="0">
                <a:solidFill>
                  <a:srgbClr val="706F6F"/>
                </a:solidFill>
                <a:latin typeface="Segoe UI"/>
                <a:cs typeface="Segoe UI"/>
              </a:rPr>
              <a:t>Projects:</a:t>
            </a:r>
          </a:p>
          <a:p>
            <a:pPr>
              <a:defRPr/>
            </a:pPr>
            <a:r>
              <a:rPr lang="en-US" sz="1000" dirty="0">
                <a:latin typeface="Segoe UI"/>
                <a:cs typeface="Segoe UI"/>
              </a:rPr>
              <a:t>1. </a:t>
            </a:r>
            <a:r>
              <a:rPr lang="en-US" sz="1000" b="1" dirty="0">
                <a:latin typeface="Segoe UI"/>
                <a:cs typeface="Segoe UI"/>
              </a:rPr>
              <a:t>Buying Engine</a:t>
            </a:r>
            <a:r>
              <a:rPr lang="en-US" sz="1000" dirty="0">
                <a:latin typeface="Segoe UI"/>
                <a:cs typeface="Segoe UI"/>
              </a:rPr>
              <a:t> (50% with other projects). </a:t>
            </a:r>
            <a:r>
              <a:rPr lang="en-US" sz="1000" dirty="0" err="1">
                <a:latin typeface="Segoe UI"/>
                <a:cs typeface="Segoe UI"/>
              </a:rPr>
              <a:t>MLOps</a:t>
            </a:r>
            <a:r>
              <a:rPr lang="en-US" sz="1000" dirty="0">
                <a:latin typeface="Segoe UI"/>
                <a:cs typeface="Segoe UI"/>
              </a:rPr>
              <a:t> lead in AWS. Forecasting &amp; NLP. 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latin typeface="Segoe UI"/>
                <a:cs typeface="Segoe UI"/>
              </a:rPr>
              <a:t>2. </a:t>
            </a:r>
            <a:r>
              <a:rPr lang="en-US" sz="1000" b="1" dirty="0">
                <a:latin typeface="Segoe UI"/>
                <a:cs typeface="Segoe UI"/>
              </a:rPr>
              <a:t>PAM Microservice</a:t>
            </a:r>
            <a:r>
              <a:rPr lang="en-US" sz="1000" dirty="0">
                <a:latin typeface="Segoe UI"/>
                <a:cs typeface="Segoe UI"/>
              </a:rPr>
              <a:t>. AWS Lambda &amp; API Gateway.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latin typeface="Segoe UI"/>
                <a:cs typeface="Segoe UI"/>
              </a:rPr>
              <a:t>3. </a:t>
            </a:r>
            <a:r>
              <a:rPr lang="en-US" sz="1000" b="1" dirty="0">
                <a:latin typeface="Segoe UI"/>
                <a:cs typeface="Segoe UI"/>
              </a:rPr>
              <a:t>Nerve Dynamo</a:t>
            </a:r>
            <a:r>
              <a:rPr lang="en-US" sz="1000" dirty="0">
                <a:latin typeface="Segoe UI"/>
                <a:cs typeface="Segoe UI"/>
              </a:rPr>
              <a:t>. Pure python data processing layer. 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latin typeface="Segoe UI"/>
                <a:cs typeface="Segoe UI"/>
              </a:rPr>
              <a:t>4. </a:t>
            </a:r>
            <a:r>
              <a:rPr lang="en-US" sz="1000" b="1" dirty="0">
                <a:latin typeface="Segoe UI"/>
                <a:cs typeface="Segoe UI"/>
              </a:rPr>
              <a:t>Attest</a:t>
            </a:r>
            <a:r>
              <a:rPr lang="en-US" sz="1000" dirty="0">
                <a:latin typeface="Segoe UI"/>
                <a:cs typeface="Segoe UI"/>
              </a:rPr>
              <a:t>. NLP &amp; </a:t>
            </a:r>
            <a:r>
              <a:rPr lang="en-US" sz="1000" dirty="0" err="1">
                <a:latin typeface="Segoe UI"/>
                <a:cs typeface="Segoe UI"/>
              </a:rPr>
              <a:t>MLOps</a:t>
            </a:r>
            <a:r>
              <a:rPr lang="en-US" sz="1000" dirty="0">
                <a:latin typeface="Segoe UI"/>
                <a:cs typeface="Segoe UI"/>
              </a:rPr>
              <a:t> - Integrated deployment between AWS &amp; Azure using Apache Airflow. 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buAutoNum type="arabicPeriod"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Clr>
                <a:srgbClr val="00A68B"/>
              </a:buClr>
              <a:buFont typeface="Arial" panose="020B0604020202020204" pitchFamily="34" charset="0"/>
              <a:buChar char="•"/>
            </a:pP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US" sz="1000">
              <a:latin typeface="Segoe UI"/>
              <a:cs typeface="Segoe UI"/>
            </a:endParaRPr>
          </a:p>
        </p:txBody>
      </p:sp>
      <p:pic>
        <p:nvPicPr>
          <p:cNvPr id="36" name="Picture 35" descr="cid:image007.png@01D424B1.ABB47A10">
            <a:extLst>
              <a:ext uri="{FF2B5EF4-FFF2-40B4-BE49-F238E27FC236}">
                <a16:creationId xmlns:a16="http://schemas.microsoft.com/office/drawing/2014/main" id="{A2AA8FA0-BABD-47FE-90B4-0BE1AB281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64" y="7681643"/>
            <a:ext cx="973494" cy="26343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91">
            <a:extLst>
              <a:ext uri="{FF2B5EF4-FFF2-40B4-BE49-F238E27FC236}">
                <a16:creationId xmlns:a16="http://schemas.microsoft.com/office/drawing/2014/main" id="{58252DB7-06B7-4022-A62B-CB5DFBE8A806}"/>
              </a:ext>
            </a:extLst>
          </p:cNvPr>
          <p:cNvSpPr txBox="1"/>
          <p:nvPr/>
        </p:nvSpPr>
        <p:spPr>
          <a:xfrm>
            <a:off x="69662" y="7945081"/>
            <a:ext cx="156647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000" i="1" dirty="0">
                <a:latin typeface="Segoe UI"/>
                <a:cs typeface="Segoe UI"/>
              </a:rPr>
              <a:t>01.02.2021 - 30.12.2021</a:t>
            </a:r>
          </a:p>
        </p:txBody>
      </p:sp>
    </p:spTree>
    <p:extLst>
      <p:ext uri="{BB962C8B-B14F-4D97-AF65-F5344CB8AC3E}">
        <p14:creationId xmlns:p14="http://schemas.microsoft.com/office/powerpoint/2010/main" val="36662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0">
            <a:extLst>
              <a:ext uri="{FF2B5EF4-FFF2-40B4-BE49-F238E27FC236}">
                <a16:creationId xmlns:a16="http://schemas.microsoft.com/office/drawing/2014/main" id="{FA56A9AF-C76B-4766-B2F7-89AD0790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30748"/>
              </p:ext>
            </p:extLst>
          </p:nvPr>
        </p:nvGraphicFramePr>
        <p:xfrm>
          <a:off x="0" y="813323"/>
          <a:ext cx="6616530" cy="212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492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817038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437788">
                <a:tc>
                  <a:txBody>
                    <a:bodyPr/>
                    <a:lstStyle/>
                    <a:p>
                      <a:pPr algn="r"/>
                      <a:r>
                        <a:rPr lang="nb-NO" sz="1000" b="1" baseline="0">
                          <a:solidFill>
                            <a:schemeClr val="tx1"/>
                          </a:solidFill>
                        </a:rPr>
                        <a:t>Master of Science</a:t>
                      </a:r>
                      <a:endParaRPr lang="nl-NL" sz="1000" b="1" baseline="0" noProof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1000" b="0" i="1">
                          <a:solidFill>
                            <a:schemeClr val="tx1"/>
                          </a:solidFill>
                        </a:rPr>
                        <a:t>2017- 2020</a:t>
                      </a:r>
                      <a:endParaRPr lang="nl-NL" sz="1000" b="0" i="1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nl-NL" sz="1000" b="0" i="1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nl-NL" sz="1000" b="1" i="0">
                          <a:solidFill>
                            <a:schemeClr val="tx1"/>
                          </a:solidFill>
                        </a:rPr>
                        <a:t>Master</a:t>
                      </a:r>
                      <a:r>
                        <a:rPr lang="nl-NL" sz="1000" b="1" i="0" baseline="0">
                          <a:solidFill>
                            <a:schemeClr val="tx1"/>
                          </a:solidFill>
                        </a:rPr>
                        <a:t> of Science Erasmus</a:t>
                      </a:r>
                    </a:p>
                    <a:p>
                      <a:pPr algn="r"/>
                      <a:r>
                        <a:rPr lang="nl-NL" sz="1000" b="0" i="1" baseline="0">
                          <a:solidFill>
                            <a:schemeClr val="tx1"/>
                          </a:solidFill>
                        </a:rPr>
                        <a:t>2018-2019</a:t>
                      </a:r>
                    </a:p>
                    <a:p>
                      <a:pPr algn="r"/>
                      <a:endParaRPr lang="nl-NL" sz="1000" b="1" i="0" baseline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nl-NL" sz="1000" b="1" i="0" baseline="0">
                          <a:solidFill>
                            <a:schemeClr val="tx1"/>
                          </a:solidFill>
                        </a:rPr>
                        <a:t>Bachelor in Engineering</a:t>
                      </a:r>
                    </a:p>
                    <a:p>
                      <a:pPr algn="r"/>
                      <a:r>
                        <a:rPr lang="nl-NL" sz="1000" b="0" i="0" baseline="0">
                          <a:solidFill>
                            <a:schemeClr val="tx1"/>
                          </a:solidFill>
                        </a:rPr>
                        <a:t>2013-2016</a:t>
                      </a:r>
                      <a:endParaRPr lang="en-GB" sz="1000" b="0" i="0">
                        <a:solidFill>
                          <a:schemeClr val="tx1"/>
                        </a:solidFill>
                      </a:endParaRPr>
                    </a:p>
                  </a:txBody>
                  <a:tcPr marL="144000" marR="36000" marT="144000" marB="36000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br>
                        <a:rPr lang="en-GB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Industrial</a:t>
                      </a:r>
                      <a:r>
                        <a:rPr lang="en-GB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IT and Automation engineering</a:t>
                      </a:r>
                      <a:endParaRPr lang="en-GB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  <a:p>
                      <a:pPr marL="3492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nl-NL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University</a:t>
                      </a:r>
                      <a:r>
                        <a:rPr lang="nl-NL" sz="1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of South-east Norway, Campus Porsgrunn</a:t>
                      </a: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endParaRPr lang="nl-NL" sz="10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nl-NL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Automatic control and Robotics</a:t>
                      </a:r>
                    </a:p>
                    <a:p>
                      <a:pPr marL="3492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nl-NL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BarcelonaTech ETSEIB, Barcelona</a:t>
                      </a: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endParaRPr lang="nl-NL" sz="10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nl-NL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Cybernetics</a:t>
                      </a:r>
                      <a:r>
                        <a:rPr lang="nl-NL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and Mechatronics, electrical engineering</a:t>
                      </a:r>
                    </a:p>
                    <a:p>
                      <a:pPr marL="3492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r>
                        <a:rPr lang="nl-NL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University of South-east Norway, Campus Kongsberg</a:t>
                      </a:r>
                      <a:endParaRPr lang="nl-NL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428508">
                <a:tc>
                  <a:txBody>
                    <a:bodyPr/>
                    <a:lstStyle/>
                    <a:p>
                      <a:pPr algn="r"/>
                      <a:r>
                        <a:rPr lang="nl-NL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Extracurricular</a:t>
                      </a:r>
                      <a:r>
                        <a:rPr lang="nl-NL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r"/>
                      <a:r>
                        <a:rPr lang="nl-NL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44000" marR="36000" marT="144000" marB="36000" anchor="b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Class representative Industrial IT and</a:t>
                      </a:r>
                      <a:r>
                        <a:rPr lang="en-GB" sz="1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 Automation </a:t>
                      </a:r>
                      <a:r>
                        <a:rPr lang="en-GB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2017-2018</a:t>
                      </a:r>
                      <a:endParaRPr lang="en-GB" sz="10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  <a:hlinkClick r:id="rId2"/>
                      </a:endParaRPr>
                    </a:p>
                    <a:p>
                      <a:pPr marL="269875" marR="0" lvl="0" indent="-92075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endParaRPr lang="nl-NL" sz="10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</a:tbl>
          </a:graphicData>
        </a:graphic>
      </p:graphicFrame>
      <p:grpSp>
        <p:nvGrpSpPr>
          <p:cNvPr id="3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3246" y="459155"/>
            <a:ext cx="6854754" cy="369332"/>
            <a:chOff x="0" y="2755874"/>
            <a:chExt cx="6854754" cy="284470"/>
          </a:xfrm>
        </p:grpSpPr>
        <p:sp>
          <p:nvSpPr>
            <p:cNvPr id="4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DETAIL</a:t>
              </a:r>
              <a:endParaRPr lang="nl-NL" sz="1100" b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81837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1" ma:contentTypeDescription="Create a new document." ma:contentTypeScope="" ma:versionID="bb020a1168a2d49a2a0dcd397fdca164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1df4717b98fc14c9b8c0046e448950e1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477A6-AA54-4E24-AB45-F7D997587022}"/>
</file>

<file path=customXml/itemProps3.xml><?xml version="1.0" encoding="utf-8"?>
<ds:datastoreItem xmlns:ds="http://schemas.openxmlformats.org/officeDocument/2006/customXml" ds:itemID="{78295B60-2E50-40DE-BB8F-6B9301950302}">
  <ds:schemaRefs>
    <ds:schemaRef ds:uri="ef754c7c-5374-4365-938d-28b8f7157b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Application>Microsoft Office PowerPoint</Application>
  <PresentationFormat>A4 Paper (210x297 mm)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Hedera_Template</vt:lpstr>
      <vt:lpstr>Associate Data Scientist  (AI &amp; 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 Reitsma (Business Guest)</dc:creator>
  <cp:revision>326</cp:revision>
  <cp:lastPrinted>2017-01-31T12:27:55Z</cp:lastPrinted>
  <dcterms:created xsi:type="dcterms:W3CDTF">2015-08-21T11:17:14Z</dcterms:created>
  <dcterms:modified xsi:type="dcterms:W3CDTF">2022-03-04T11:57:34Z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