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8" r:id="rId5"/>
    <p:sldId id="259" r:id="rId6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E2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48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östedt, Anas (Cognizant)" userId="84a85916-49b6-47d7-a809-4a5d19526e38" providerId="ADAL" clId="{E20A13E7-7890-4039-8057-058CAB726E69}"/>
    <pc:docChg chg="undo redo custSel addSld delSld modSld sldOrd">
      <pc:chgData name="Sjöstedt, Anas (Cognizant)" userId="84a85916-49b6-47d7-a809-4a5d19526e38" providerId="ADAL" clId="{E20A13E7-7890-4039-8057-058CAB726E69}" dt="2022-06-15T21:00:54.571" v="4210" actId="20577"/>
      <pc:docMkLst>
        <pc:docMk/>
      </pc:docMkLst>
      <pc:sldChg chg="addSp delSp modSp mod">
        <pc:chgData name="Sjöstedt, Anas (Cognizant)" userId="84a85916-49b6-47d7-a809-4a5d19526e38" providerId="ADAL" clId="{E20A13E7-7890-4039-8057-058CAB726E69}" dt="2022-06-15T21:00:54.571" v="4210" actId="20577"/>
        <pc:sldMkLst>
          <pc:docMk/>
          <pc:sldMk cId="3666240187" sldId="258"/>
        </pc:sldMkLst>
        <pc:spChg chg="del mod">
          <ac:chgData name="Sjöstedt, Anas (Cognizant)" userId="84a85916-49b6-47d7-a809-4a5d19526e38" providerId="ADAL" clId="{E20A13E7-7890-4039-8057-058CAB726E69}" dt="2022-06-07T20:03:44.605" v="2133" actId="21"/>
          <ac:spMkLst>
            <pc:docMk/>
            <pc:sldMk cId="3666240187" sldId="258"/>
            <ac:spMk id="3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15T21:00:54.571" v="4210" actId="20577"/>
          <ac:spMkLst>
            <pc:docMk/>
            <pc:sldMk cId="3666240187" sldId="258"/>
            <ac:spMk id="4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15T21:00:45.247" v="4188" actId="20577"/>
          <ac:spMkLst>
            <pc:docMk/>
            <pc:sldMk cId="3666240187" sldId="258"/>
            <ac:spMk id="5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8T13:54:47.253" v="3083"/>
          <ac:spMkLst>
            <pc:docMk/>
            <pc:sldMk cId="3666240187" sldId="258"/>
            <ac:spMk id="6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7T20:05:57.811" v="2205" actId="1035"/>
          <ac:spMkLst>
            <pc:docMk/>
            <pc:sldMk cId="3666240187" sldId="258"/>
            <ac:spMk id="31" creationId="{23AC3C23-177E-4260-9F81-223903CD5DCC}"/>
          </ac:spMkLst>
        </pc:spChg>
        <pc:spChg chg="mod">
          <ac:chgData name="Sjöstedt, Anas (Cognizant)" userId="84a85916-49b6-47d7-a809-4a5d19526e38" providerId="ADAL" clId="{E20A13E7-7890-4039-8057-058CAB726E69}" dt="2022-06-09T10:32:39.082" v="3944" actId="1036"/>
          <ac:spMkLst>
            <pc:docMk/>
            <pc:sldMk cId="3666240187" sldId="258"/>
            <ac:spMk id="34" creationId="{8B7E12AD-D7E0-4698-B50D-EC7117C8B4B3}"/>
          </ac:spMkLst>
        </pc:spChg>
        <pc:spChg chg="mod">
          <ac:chgData name="Sjöstedt, Anas (Cognizant)" userId="84a85916-49b6-47d7-a809-4a5d19526e38" providerId="ADAL" clId="{E20A13E7-7890-4039-8057-058CAB726E69}" dt="2022-06-09T10:32:23.188" v="3924" actId="14100"/>
          <ac:spMkLst>
            <pc:docMk/>
            <pc:sldMk cId="3666240187" sldId="258"/>
            <ac:spMk id="36" creationId="{60CD1C75-83E8-4755-B0D2-7563FE4E4BC7}"/>
          </ac:spMkLst>
        </pc:spChg>
        <pc:spChg chg="del mod">
          <ac:chgData name="Sjöstedt, Anas (Cognizant)" userId="84a85916-49b6-47d7-a809-4a5d19526e38" providerId="ADAL" clId="{E20A13E7-7890-4039-8057-058CAB726E69}" dt="2022-06-07T19:25:43.527" v="1503" actId="21"/>
          <ac:spMkLst>
            <pc:docMk/>
            <pc:sldMk cId="3666240187" sldId="258"/>
            <ac:spMk id="37" creationId="{50553421-AD74-4669-B00D-EE780A0A81CE}"/>
          </ac:spMkLst>
        </pc:spChg>
        <pc:spChg chg="add mod">
          <ac:chgData name="Sjöstedt, Anas (Cognizant)" userId="84a85916-49b6-47d7-a809-4a5d19526e38" providerId="ADAL" clId="{E20A13E7-7890-4039-8057-058CAB726E69}" dt="2022-06-09T10:38:51.472" v="3963" actId="20577"/>
          <ac:spMkLst>
            <pc:docMk/>
            <pc:sldMk cId="3666240187" sldId="258"/>
            <ac:spMk id="37" creationId="{6D5994B7-209E-4005-A64F-E01310EEEE2B}"/>
          </ac:spMkLst>
        </pc:spChg>
        <pc:spChg chg="mod">
          <ac:chgData name="Sjöstedt, Anas (Cognizant)" userId="84a85916-49b6-47d7-a809-4a5d19526e38" providerId="ADAL" clId="{E20A13E7-7890-4039-8057-058CAB726E69}" dt="2022-06-10T07:46:57.824" v="4053" actId="20577"/>
          <ac:spMkLst>
            <pc:docMk/>
            <pc:sldMk cId="3666240187" sldId="258"/>
            <ac:spMk id="38" creationId="{41F1A98A-8579-4F66-8B00-EFBD5D72D8F6}"/>
          </ac:spMkLst>
        </pc:spChg>
        <pc:spChg chg="add mod">
          <ac:chgData name="Sjöstedt, Anas (Cognizant)" userId="84a85916-49b6-47d7-a809-4a5d19526e38" providerId="ADAL" clId="{E20A13E7-7890-4039-8057-058CAB726E69}" dt="2022-06-08T17:06:00.927" v="3104" actId="20577"/>
          <ac:spMkLst>
            <pc:docMk/>
            <pc:sldMk cId="3666240187" sldId="258"/>
            <ac:spMk id="39" creationId="{CF3650A1-6288-479A-A013-E44158A590B9}"/>
          </ac:spMkLst>
        </pc:spChg>
        <pc:spChg chg="del mod">
          <ac:chgData name="Sjöstedt, Anas (Cognizant)" userId="84a85916-49b6-47d7-a809-4a5d19526e38" providerId="ADAL" clId="{E20A13E7-7890-4039-8057-058CAB726E69}" dt="2022-06-07T19:27:23.943" v="1508" actId="478"/>
          <ac:spMkLst>
            <pc:docMk/>
            <pc:sldMk cId="3666240187" sldId="258"/>
            <ac:spMk id="40" creationId="{A3032381-59E4-490F-9BCB-9F65276CF5D1}"/>
          </ac:spMkLst>
        </pc:spChg>
        <pc:spChg chg="mod">
          <ac:chgData name="Sjöstedt, Anas (Cognizant)" userId="84a85916-49b6-47d7-a809-4a5d19526e38" providerId="ADAL" clId="{E20A13E7-7890-4039-8057-058CAB726E69}" dt="2022-06-08T20:55:58.132" v="3787" actId="1036"/>
          <ac:spMkLst>
            <pc:docMk/>
            <pc:sldMk cId="3666240187" sldId="258"/>
            <ac:spMk id="41" creationId="{00000000-0000-0000-0000-000000000000}"/>
          </ac:spMkLst>
        </pc:spChg>
        <pc:spChg chg="del mod">
          <ac:chgData name="Sjöstedt, Anas (Cognizant)" userId="84a85916-49b6-47d7-a809-4a5d19526e38" providerId="ADAL" clId="{E20A13E7-7890-4039-8057-058CAB726E69}" dt="2022-06-07T20:03:44.605" v="2133" actId="21"/>
          <ac:spMkLst>
            <pc:docMk/>
            <pc:sldMk cId="3666240187" sldId="258"/>
            <ac:spMk id="42" creationId="{00000000-0000-0000-0000-000000000000}"/>
          </ac:spMkLst>
        </pc:spChg>
        <pc:spChg chg="del mod">
          <ac:chgData name="Sjöstedt, Anas (Cognizant)" userId="84a85916-49b6-47d7-a809-4a5d19526e38" providerId="ADAL" clId="{E20A13E7-7890-4039-8057-058CAB726E69}" dt="2022-06-07T20:03:44.605" v="2133" actId="21"/>
          <ac:spMkLst>
            <pc:docMk/>
            <pc:sldMk cId="3666240187" sldId="258"/>
            <ac:spMk id="43" creationId="{00000000-0000-0000-0000-000000000000}"/>
          </ac:spMkLst>
        </pc:spChg>
        <pc:spChg chg="add mod">
          <ac:chgData name="Sjöstedt, Anas (Cognizant)" userId="84a85916-49b6-47d7-a809-4a5d19526e38" providerId="ADAL" clId="{E20A13E7-7890-4039-8057-058CAB726E69}" dt="2022-06-09T10:32:39.082" v="3944" actId="1036"/>
          <ac:spMkLst>
            <pc:docMk/>
            <pc:sldMk cId="3666240187" sldId="258"/>
            <ac:spMk id="44" creationId="{35835C63-2C1C-4B01-B07A-A5A4EB4F41BA}"/>
          </ac:spMkLst>
        </pc:spChg>
        <pc:spChg chg="add del mod">
          <ac:chgData name="Sjöstedt, Anas (Cognizant)" userId="84a85916-49b6-47d7-a809-4a5d19526e38" providerId="ADAL" clId="{E20A13E7-7890-4039-8057-058CAB726E69}" dt="2022-06-08T08:47:37.376" v="3000" actId="478"/>
          <ac:spMkLst>
            <pc:docMk/>
            <pc:sldMk cId="3666240187" sldId="258"/>
            <ac:spMk id="45" creationId="{50EDBB5F-6832-4D27-8DD3-1F2E1AFFC4DA}"/>
          </ac:spMkLst>
        </pc:spChg>
        <pc:spChg chg="del mod">
          <ac:chgData name="Sjöstedt, Anas (Cognizant)" userId="84a85916-49b6-47d7-a809-4a5d19526e38" providerId="ADAL" clId="{E20A13E7-7890-4039-8057-058CAB726E69}" dt="2022-06-07T20:03:44.605" v="2133" actId="21"/>
          <ac:spMkLst>
            <pc:docMk/>
            <pc:sldMk cId="3666240187" sldId="258"/>
            <ac:spMk id="46" creationId="{00000000-0000-0000-0000-000000000000}"/>
          </ac:spMkLst>
        </pc:spChg>
        <pc:spChg chg="add del mod">
          <ac:chgData name="Sjöstedt, Anas (Cognizant)" userId="84a85916-49b6-47d7-a809-4a5d19526e38" providerId="ADAL" clId="{E20A13E7-7890-4039-8057-058CAB726E69}" dt="2022-06-08T08:42:45.745" v="2972" actId="478"/>
          <ac:spMkLst>
            <pc:docMk/>
            <pc:sldMk cId="3666240187" sldId="258"/>
            <ac:spMk id="47" creationId="{7ACE8FF0-E941-4359-8057-808034E39647}"/>
          </ac:spMkLst>
        </pc:spChg>
        <pc:spChg chg="add mod">
          <ac:chgData name="Sjöstedt, Anas (Cognizant)" userId="84a85916-49b6-47d7-a809-4a5d19526e38" providerId="ADAL" clId="{E20A13E7-7890-4039-8057-058CAB726E69}" dt="2022-06-15T12:30:10.670" v="4139" actId="20577"/>
          <ac:spMkLst>
            <pc:docMk/>
            <pc:sldMk cId="3666240187" sldId="258"/>
            <ac:spMk id="48" creationId="{7B58FAD1-973D-497C-AE95-1D8416307DAE}"/>
          </ac:spMkLst>
        </pc:spChg>
        <pc:spChg chg="mod">
          <ac:chgData name="Sjöstedt, Anas (Cognizant)" userId="84a85916-49b6-47d7-a809-4a5d19526e38" providerId="ADAL" clId="{E20A13E7-7890-4039-8057-058CAB726E69}" dt="2022-06-09T10:40:01.627" v="3987" actId="20577"/>
          <ac:spMkLst>
            <pc:docMk/>
            <pc:sldMk cId="3666240187" sldId="258"/>
            <ac:spMk id="97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8T20:55:58.132" v="3787" actId="1036"/>
          <ac:spMkLst>
            <pc:docMk/>
            <pc:sldMk cId="3666240187" sldId="258"/>
            <ac:spMk id="119" creationId="{00000000-0000-0000-0000-000000000000}"/>
          </ac:spMkLst>
        </pc:spChg>
        <pc:grpChg chg="mod">
          <ac:chgData name="Sjöstedt, Anas (Cognizant)" userId="84a85916-49b6-47d7-a809-4a5d19526e38" providerId="ADAL" clId="{E20A13E7-7890-4039-8057-058CAB726E69}" dt="2022-06-08T20:55:58.132" v="3787" actId="1036"/>
          <ac:grpSpMkLst>
            <pc:docMk/>
            <pc:sldMk cId="3666240187" sldId="258"/>
            <ac:grpSpMk id="28" creationId="{9DD587BD-8E0E-4A07-9E73-08DA806CEDC6}"/>
          </ac:grpSpMkLst>
        </pc:grpChg>
        <pc:picChg chg="add del mod">
          <ac:chgData name="Sjöstedt, Anas (Cognizant)" userId="84a85916-49b6-47d7-a809-4a5d19526e38" providerId="ADAL" clId="{E20A13E7-7890-4039-8057-058CAB726E69}" dt="2022-06-08T17:59:58.412" v="3450" actId="21"/>
          <ac:picMkLst>
            <pc:docMk/>
            <pc:sldMk cId="3666240187" sldId="258"/>
            <ac:picMk id="49" creationId="{01DFB10E-A394-48D2-BD2D-F3FAB15478A1}"/>
          </ac:picMkLst>
        </pc:picChg>
        <pc:picChg chg="mod">
          <ac:chgData name="Sjöstedt, Anas (Cognizant)" userId="84a85916-49b6-47d7-a809-4a5d19526e38" providerId="ADAL" clId="{E20A13E7-7890-4039-8057-058CAB726E69}" dt="2022-06-08T20:55:58.132" v="3787" actId="1036"/>
          <ac:picMkLst>
            <pc:docMk/>
            <pc:sldMk cId="3666240187" sldId="258"/>
            <ac:picMk id="109" creationId="{00000000-0000-0000-0000-000000000000}"/>
          </ac:picMkLst>
        </pc:picChg>
      </pc:sldChg>
      <pc:sldChg chg="addSp delSp modSp mod">
        <pc:chgData name="Sjöstedt, Anas (Cognizant)" userId="84a85916-49b6-47d7-a809-4a5d19526e38" providerId="ADAL" clId="{E20A13E7-7890-4039-8057-058CAB726E69}" dt="2022-06-13T09:58:16.214" v="4097" actId="20577"/>
        <pc:sldMkLst>
          <pc:docMk/>
          <pc:sldMk cId="1435079306" sldId="259"/>
        </pc:sldMkLst>
        <pc:spChg chg="mod">
          <ac:chgData name="Sjöstedt, Anas (Cognizant)" userId="84a85916-49b6-47d7-a809-4a5d19526e38" providerId="ADAL" clId="{E20A13E7-7890-4039-8057-058CAB726E69}" dt="2022-06-08T09:03:39.769" v="3038" actId="20577"/>
          <ac:spMkLst>
            <pc:docMk/>
            <pc:sldMk cId="1435079306" sldId="259"/>
            <ac:spMk id="7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9T10:33:13.930" v="3952" actId="1035"/>
          <ac:spMkLst>
            <pc:docMk/>
            <pc:sldMk cId="1435079306" sldId="259"/>
            <ac:spMk id="8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9T10:45:49.002" v="4035" actId="1037"/>
          <ac:spMkLst>
            <pc:docMk/>
            <pc:sldMk cId="1435079306" sldId="259"/>
            <ac:spMk id="9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9T10:45:24.789" v="4032" actId="20577"/>
          <ac:spMkLst>
            <pc:docMk/>
            <pc:sldMk cId="1435079306" sldId="259"/>
            <ac:spMk id="11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9T10:33:04.226" v="3948" actId="1036"/>
          <ac:spMkLst>
            <pc:docMk/>
            <pc:sldMk cId="1435079306" sldId="259"/>
            <ac:spMk id="12" creationId="{00000000-0000-0000-0000-000000000000}"/>
          </ac:spMkLst>
        </pc:spChg>
        <pc:spChg chg="mod">
          <ac:chgData name="Sjöstedt, Anas (Cognizant)" userId="84a85916-49b6-47d7-a809-4a5d19526e38" providerId="ADAL" clId="{E20A13E7-7890-4039-8057-058CAB726E69}" dt="2022-06-07T20:11:18.394" v="2250" actId="1036"/>
          <ac:spMkLst>
            <pc:docMk/>
            <pc:sldMk cId="1435079306" sldId="259"/>
            <ac:spMk id="14" creationId="{00000000-0000-0000-0000-000000000000}"/>
          </ac:spMkLst>
        </pc:spChg>
        <pc:spChg chg="add mod">
          <ac:chgData name="Sjöstedt, Anas (Cognizant)" userId="84a85916-49b6-47d7-a809-4a5d19526e38" providerId="ADAL" clId="{E20A13E7-7890-4039-8057-058CAB726E69}" dt="2022-06-07T20:11:18.394" v="2250" actId="1036"/>
          <ac:spMkLst>
            <pc:docMk/>
            <pc:sldMk cId="1435079306" sldId="259"/>
            <ac:spMk id="16" creationId="{55013783-B8A4-4AF2-8D0E-F666E9E0C201}"/>
          </ac:spMkLst>
        </pc:spChg>
        <pc:spChg chg="add mod">
          <ac:chgData name="Sjöstedt, Anas (Cognizant)" userId="84a85916-49b6-47d7-a809-4a5d19526e38" providerId="ADAL" clId="{E20A13E7-7890-4039-8057-058CAB726E69}" dt="2022-06-13T09:58:16.214" v="4097" actId="20577"/>
          <ac:spMkLst>
            <pc:docMk/>
            <pc:sldMk cId="1435079306" sldId="259"/>
            <ac:spMk id="17" creationId="{383BC4CA-3394-4D9D-ABF7-7B8215832B93}"/>
          </ac:spMkLst>
        </pc:spChg>
        <pc:spChg chg="add mod">
          <ac:chgData name="Sjöstedt, Anas (Cognizant)" userId="84a85916-49b6-47d7-a809-4a5d19526e38" providerId="ADAL" clId="{E20A13E7-7890-4039-8057-058CAB726E69}" dt="2022-06-07T20:11:18.394" v="2250" actId="1036"/>
          <ac:spMkLst>
            <pc:docMk/>
            <pc:sldMk cId="1435079306" sldId="259"/>
            <ac:spMk id="18" creationId="{93CAE6C9-C775-4A49-AA51-B55D7F116CA0}"/>
          </ac:spMkLst>
        </pc:spChg>
        <pc:spChg chg="add mod">
          <ac:chgData name="Sjöstedt, Anas (Cognizant)" userId="84a85916-49b6-47d7-a809-4a5d19526e38" providerId="ADAL" clId="{E20A13E7-7890-4039-8057-058CAB726E69}" dt="2022-06-07T20:11:18.394" v="2250" actId="1036"/>
          <ac:spMkLst>
            <pc:docMk/>
            <pc:sldMk cId="1435079306" sldId="259"/>
            <ac:spMk id="19" creationId="{611D378E-A560-4106-9C75-B75E38FCE5B5}"/>
          </ac:spMkLst>
        </pc:spChg>
        <pc:spChg chg="add del mod">
          <ac:chgData name="Sjöstedt, Anas (Cognizant)" userId="84a85916-49b6-47d7-a809-4a5d19526e38" providerId="ADAL" clId="{E20A13E7-7890-4039-8057-058CAB726E69}" dt="2022-06-08T08:41:15.487" v="2958" actId="478"/>
          <ac:spMkLst>
            <pc:docMk/>
            <pc:sldMk cId="1435079306" sldId="259"/>
            <ac:spMk id="20" creationId="{17148769-A870-47DC-B0B1-ED8C95AB680B}"/>
          </ac:spMkLst>
        </pc:spChg>
        <pc:spChg chg="add del mod">
          <ac:chgData name="Sjöstedt, Anas (Cognizant)" userId="84a85916-49b6-47d7-a809-4a5d19526e38" providerId="ADAL" clId="{E20A13E7-7890-4039-8057-058CAB726E69}" dt="2022-06-08T08:40:02.831" v="2930" actId="478"/>
          <ac:spMkLst>
            <pc:docMk/>
            <pc:sldMk cId="1435079306" sldId="259"/>
            <ac:spMk id="21" creationId="{2EFD7FCD-4E1F-4FEB-931E-3D88CA1A30C8}"/>
          </ac:spMkLst>
        </pc:spChg>
        <pc:spChg chg="add del mod">
          <ac:chgData name="Sjöstedt, Anas (Cognizant)" userId="84a85916-49b6-47d7-a809-4a5d19526e38" providerId="ADAL" clId="{E20A13E7-7890-4039-8057-058CAB726E69}" dt="2022-06-08T08:41:51.561" v="2971" actId="478"/>
          <ac:spMkLst>
            <pc:docMk/>
            <pc:sldMk cId="1435079306" sldId="259"/>
            <ac:spMk id="22" creationId="{0DEBFF2A-6FE3-4A57-A79A-7F01112BD702}"/>
          </ac:spMkLst>
        </pc:spChg>
        <pc:picChg chg="add del mod">
          <ac:chgData name="Sjöstedt, Anas (Cognizant)" userId="84a85916-49b6-47d7-a809-4a5d19526e38" providerId="ADAL" clId="{E20A13E7-7890-4039-8057-058CAB726E69}" dt="2022-06-08T17:59:35.607" v="3445" actId="21"/>
          <ac:picMkLst>
            <pc:docMk/>
            <pc:sldMk cId="1435079306" sldId="259"/>
            <ac:picMk id="23" creationId="{9AF7C02C-D5D1-4772-A04B-D42E6FB4F0CE}"/>
          </ac:picMkLst>
        </pc:picChg>
        <pc:picChg chg="add mod">
          <ac:chgData name="Sjöstedt, Anas (Cognizant)" userId="84a85916-49b6-47d7-a809-4a5d19526e38" providerId="ADAL" clId="{E20A13E7-7890-4039-8057-058CAB726E69}" dt="2022-06-08T18:00:06.042" v="3452" actId="1076"/>
          <ac:picMkLst>
            <pc:docMk/>
            <pc:sldMk cId="1435079306" sldId="259"/>
            <ac:picMk id="24" creationId="{BDAE31A8-1C1F-4C1F-BCD4-9CF909B23C13}"/>
          </ac:picMkLst>
        </pc:picChg>
        <pc:picChg chg="add del mod">
          <ac:chgData name="Sjöstedt, Anas (Cognizant)" userId="84a85916-49b6-47d7-a809-4a5d19526e38" providerId="ADAL" clId="{E20A13E7-7890-4039-8057-058CAB726E69}" dt="2022-06-08T18:02:05.242" v="3465" actId="478"/>
          <ac:picMkLst>
            <pc:docMk/>
            <pc:sldMk cId="1435079306" sldId="259"/>
            <ac:picMk id="26" creationId="{88DA4193-1E20-4AD3-A07B-03DD7904A354}"/>
          </ac:picMkLst>
        </pc:picChg>
        <pc:picChg chg="add del mod">
          <ac:chgData name="Sjöstedt, Anas (Cognizant)" userId="84a85916-49b6-47d7-a809-4a5d19526e38" providerId="ADAL" clId="{E20A13E7-7890-4039-8057-058CAB726E69}" dt="2022-06-08T18:01:16.128" v="3459" actId="22"/>
          <ac:picMkLst>
            <pc:docMk/>
            <pc:sldMk cId="1435079306" sldId="259"/>
            <ac:picMk id="28" creationId="{37781973-FD76-4F6C-9E99-2F495AB3CE44}"/>
          </ac:picMkLst>
        </pc:picChg>
        <pc:picChg chg="add del mod">
          <ac:chgData name="Sjöstedt, Anas (Cognizant)" userId="84a85916-49b6-47d7-a809-4a5d19526e38" providerId="ADAL" clId="{E20A13E7-7890-4039-8057-058CAB726E69}" dt="2022-06-08T18:05:56.027" v="3471" actId="478"/>
          <ac:picMkLst>
            <pc:docMk/>
            <pc:sldMk cId="1435079306" sldId="259"/>
            <ac:picMk id="30" creationId="{D9937772-79A8-4407-975D-E5918C92CD62}"/>
          </ac:picMkLst>
        </pc:picChg>
        <pc:picChg chg="add mod">
          <ac:chgData name="Sjöstedt, Anas (Cognizant)" userId="84a85916-49b6-47d7-a809-4a5d19526e38" providerId="ADAL" clId="{E20A13E7-7890-4039-8057-058CAB726E69}" dt="2022-06-08T19:55:13.359" v="3699" actId="1038"/>
          <ac:picMkLst>
            <pc:docMk/>
            <pc:sldMk cId="1435079306" sldId="259"/>
            <ac:picMk id="1026" creationId="{DFE5EB55-2838-40CF-8231-DDE31BFDF525}"/>
          </ac:picMkLst>
        </pc:picChg>
      </pc:sldChg>
      <pc:sldChg chg="addSp delSp modSp add del mod ord">
        <pc:chgData name="Sjöstedt, Anas (Cognizant)" userId="84a85916-49b6-47d7-a809-4a5d19526e38" providerId="ADAL" clId="{E20A13E7-7890-4039-8057-058CAB726E69}" dt="2022-06-07T20:06:25.628" v="2213" actId="47"/>
        <pc:sldMkLst>
          <pc:docMk/>
          <pc:sldMk cId="3411027836" sldId="260"/>
        </pc:sldMkLst>
        <pc:spChg chg="del">
          <ac:chgData name="Sjöstedt, Anas (Cognizant)" userId="84a85916-49b6-47d7-a809-4a5d19526e38" providerId="ADAL" clId="{E20A13E7-7890-4039-8057-058CAB726E69}" dt="2022-06-07T19:25:37.982" v="1502" actId="478"/>
          <ac:spMkLst>
            <pc:docMk/>
            <pc:sldMk cId="3411027836" sldId="260"/>
            <ac:spMk id="7" creationId="{00000000-0000-0000-0000-000000000000}"/>
          </ac:spMkLst>
        </pc:spChg>
        <pc:spChg chg="del">
          <ac:chgData name="Sjöstedt, Anas (Cognizant)" userId="84a85916-49b6-47d7-a809-4a5d19526e38" providerId="ADAL" clId="{E20A13E7-7890-4039-8057-058CAB726E69}" dt="2022-06-07T19:25:34.950" v="1501" actId="478"/>
          <ac:spMkLst>
            <pc:docMk/>
            <pc:sldMk cId="3411027836" sldId="260"/>
            <ac:spMk id="8" creationId="{00000000-0000-0000-0000-000000000000}"/>
          </ac:spMkLst>
        </pc:spChg>
        <pc:spChg chg="del">
          <ac:chgData name="Sjöstedt, Anas (Cognizant)" userId="84a85916-49b6-47d7-a809-4a5d19526e38" providerId="ADAL" clId="{E20A13E7-7890-4039-8057-058CAB726E69}" dt="2022-06-07T19:25:34.950" v="1501" actId="478"/>
          <ac:spMkLst>
            <pc:docMk/>
            <pc:sldMk cId="3411027836" sldId="260"/>
            <ac:spMk id="9" creationId="{00000000-0000-0000-0000-000000000000}"/>
          </ac:spMkLst>
        </pc:spChg>
        <pc:spChg chg="del">
          <ac:chgData name="Sjöstedt, Anas (Cognizant)" userId="84a85916-49b6-47d7-a809-4a5d19526e38" providerId="ADAL" clId="{E20A13E7-7890-4039-8057-058CAB726E69}" dt="2022-06-07T19:25:37.982" v="1502" actId="478"/>
          <ac:spMkLst>
            <pc:docMk/>
            <pc:sldMk cId="3411027836" sldId="260"/>
            <ac:spMk id="11" creationId="{00000000-0000-0000-0000-000000000000}"/>
          </ac:spMkLst>
        </pc:spChg>
        <pc:spChg chg="del">
          <ac:chgData name="Sjöstedt, Anas (Cognizant)" userId="84a85916-49b6-47d7-a809-4a5d19526e38" providerId="ADAL" clId="{E20A13E7-7890-4039-8057-058CAB726E69}" dt="2022-06-07T19:25:34.950" v="1501" actId="478"/>
          <ac:spMkLst>
            <pc:docMk/>
            <pc:sldMk cId="3411027836" sldId="260"/>
            <ac:spMk id="12" creationId="{00000000-0000-0000-0000-000000000000}"/>
          </ac:spMkLst>
        </pc:spChg>
        <pc:spChg chg="del">
          <ac:chgData name="Sjöstedt, Anas (Cognizant)" userId="84a85916-49b6-47d7-a809-4a5d19526e38" providerId="ADAL" clId="{E20A13E7-7890-4039-8057-058CAB726E69}" dt="2022-06-07T19:25:34.950" v="1501" actId="478"/>
          <ac:spMkLst>
            <pc:docMk/>
            <pc:sldMk cId="3411027836" sldId="260"/>
            <ac:spMk id="14" creationId="{00000000-0000-0000-0000-000000000000}"/>
          </ac:spMkLst>
        </pc:spChg>
        <pc:spChg chg="add del mod">
          <ac:chgData name="Sjöstedt, Anas (Cognizant)" userId="84a85916-49b6-47d7-a809-4a5d19526e38" providerId="ADAL" clId="{E20A13E7-7890-4039-8057-058CAB726E69}" dt="2022-06-07T20:04:19.341" v="2173" actId="21"/>
          <ac:spMkLst>
            <pc:docMk/>
            <pc:sldMk cId="3411027836" sldId="260"/>
            <ac:spMk id="16" creationId="{8869F2FC-672E-4359-BE9F-8FA9E333D877}"/>
          </ac:spMkLst>
        </pc:spChg>
        <pc:spChg chg="add del mod">
          <ac:chgData name="Sjöstedt, Anas (Cognizant)" userId="84a85916-49b6-47d7-a809-4a5d19526e38" providerId="ADAL" clId="{E20A13E7-7890-4039-8057-058CAB726E69}" dt="2022-06-07T20:04:19.341" v="2173" actId="21"/>
          <ac:spMkLst>
            <pc:docMk/>
            <pc:sldMk cId="3411027836" sldId="260"/>
            <ac:spMk id="17" creationId="{BF442613-EDA4-4560-BBC9-8921A947DB1C}"/>
          </ac:spMkLst>
        </pc:spChg>
        <pc:grpChg chg="del">
          <ac:chgData name="Sjöstedt, Anas (Cognizant)" userId="84a85916-49b6-47d7-a809-4a5d19526e38" providerId="ADAL" clId="{E20A13E7-7890-4039-8057-058CAB726E69}" dt="2022-06-07T19:25:37.982" v="1502" actId="478"/>
          <ac:grpSpMkLst>
            <pc:docMk/>
            <pc:sldMk cId="3411027836" sldId="260"/>
            <ac:grpSpMk id="3" creationId="{9DD587BD-8E0E-4A07-9E73-08DA806CEDC6}"/>
          </ac:grpSpMkLst>
        </pc:grpChg>
        <pc:graphicFrameChg chg="del">
          <ac:chgData name="Sjöstedt, Anas (Cognizant)" userId="84a85916-49b6-47d7-a809-4a5d19526e38" providerId="ADAL" clId="{E20A13E7-7890-4039-8057-058CAB726E69}" dt="2022-06-07T19:25:37.982" v="1502" actId="478"/>
          <ac:graphicFrameMkLst>
            <pc:docMk/>
            <pc:sldMk cId="3411027836" sldId="260"/>
            <ac:graphicFrameMk id="2" creationId="{FA56A9AF-C76B-4766-B2F7-89AD07905CE3}"/>
          </ac:graphicFrameMkLst>
        </pc:graphicFrameChg>
        <pc:graphicFrameChg chg="del">
          <ac:chgData name="Sjöstedt, Anas (Cognizant)" userId="84a85916-49b6-47d7-a809-4a5d19526e38" providerId="ADAL" clId="{E20A13E7-7890-4039-8057-058CAB726E69}" dt="2022-06-07T19:25:37.982" v="1502" actId="478"/>
          <ac:graphicFrameMkLst>
            <pc:docMk/>
            <pc:sldMk cId="3411027836" sldId="260"/>
            <ac:graphicFrameMk id="13" creationId="{FA56A9AF-C76B-4766-B2F7-89AD07905CE3}"/>
          </ac:graphicFrameMkLst>
        </pc:graphicFrameChg>
        <pc:graphicFrameChg chg="del">
          <ac:chgData name="Sjöstedt, Anas (Cognizant)" userId="84a85916-49b6-47d7-a809-4a5d19526e38" providerId="ADAL" clId="{E20A13E7-7890-4039-8057-058CAB726E69}" dt="2022-06-07T19:25:37.982" v="1502" actId="478"/>
          <ac:graphicFrameMkLst>
            <pc:docMk/>
            <pc:sldMk cId="3411027836" sldId="260"/>
            <ac:graphicFrameMk id="15" creationId="{0138E412-9F29-45AF-91FB-39540D6A9E04}"/>
          </ac:graphicFrameMkLst>
        </pc:graphicFrameChg>
        <pc:cxnChg chg="mod">
          <ac:chgData name="Sjöstedt, Anas (Cognizant)" userId="84a85916-49b6-47d7-a809-4a5d19526e38" providerId="ADAL" clId="{E20A13E7-7890-4039-8057-058CAB726E69}" dt="2022-06-07T19:25:37.982" v="1502" actId="478"/>
          <ac:cxnSpMkLst>
            <pc:docMk/>
            <pc:sldMk cId="3411027836" sldId="260"/>
            <ac:cxnSpMk id="6" creationId="{00000000-0000-0000-0000-000000000000}"/>
          </ac:cxnSpMkLst>
        </pc:cxnChg>
      </pc:sldChg>
    </pc:docChg>
  </pc:docChgLst>
  <pc:docChgLst>
    <pc:chgData name="Sjöstedt, Anas (Cognizant)" userId="84a85916-49b6-47d7-a809-4a5d19526e38" providerId="ADAL" clId="{10D8B78D-D9E5-433D-9CEF-B9E0BC68446B}"/>
    <pc:docChg chg="undo custSel modSld">
      <pc:chgData name="Sjöstedt, Anas (Cognizant)" userId="84a85916-49b6-47d7-a809-4a5d19526e38" providerId="ADAL" clId="{10D8B78D-D9E5-433D-9CEF-B9E0BC68446B}" dt="2022-10-04T09:47:21.105" v="50" actId="20577"/>
      <pc:docMkLst>
        <pc:docMk/>
      </pc:docMkLst>
      <pc:sldChg chg="modSp mod">
        <pc:chgData name="Sjöstedt, Anas (Cognizant)" userId="84a85916-49b6-47d7-a809-4a5d19526e38" providerId="ADAL" clId="{10D8B78D-D9E5-433D-9CEF-B9E0BC68446B}" dt="2022-10-04T09:47:21.105" v="50" actId="20577"/>
        <pc:sldMkLst>
          <pc:docMk/>
          <pc:sldMk cId="3666240187" sldId="258"/>
        </pc:sldMkLst>
        <pc:spChg chg="mod">
          <ac:chgData name="Sjöstedt, Anas (Cognizant)" userId="84a85916-49b6-47d7-a809-4a5d19526e38" providerId="ADAL" clId="{10D8B78D-D9E5-433D-9CEF-B9E0BC68446B}" dt="2022-10-04T09:47:21.105" v="50" actId="20577"/>
          <ac:spMkLst>
            <pc:docMk/>
            <pc:sldMk cId="3666240187" sldId="258"/>
            <ac:spMk id="37" creationId="{6D5994B7-209E-4005-A64F-E01310EEEE2B}"/>
          </ac:spMkLst>
        </pc:spChg>
        <pc:spChg chg="mod">
          <ac:chgData name="Sjöstedt, Anas (Cognizant)" userId="84a85916-49b6-47d7-a809-4a5d19526e38" providerId="ADAL" clId="{10D8B78D-D9E5-433D-9CEF-B9E0BC68446B}" dt="2022-10-04T09:45:53.910" v="4" actId="20577"/>
          <ac:spMkLst>
            <pc:docMk/>
            <pc:sldMk cId="3666240187" sldId="258"/>
            <ac:spMk id="44" creationId="{35835C63-2C1C-4B01-B07A-A5A4EB4F41BA}"/>
          </ac:spMkLst>
        </pc:spChg>
      </pc:sldChg>
    </pc:docChg>
  </pc:docChgLst>
  <pc:docChgLst>
    <pc:chgData name="Sjöstedt, Anas (Cognizant)" userId="84a85916-49b6-47d7-a809-4a5d19526e38" providerId="ADAL" clId="{05C8A797-A44B-4B38-A719-9853024ABF58}"/>
    <pc:docChg chg="modSld">
      <pc:chgData name="Sjöstedt, Anas (Cognizant)" userId="84a85916-49b6-47d7-a809-4a5d19526e38" providerId="ADAL" clId="{05C8A797-A44B-4B38-A719-9853024ABF58}" dt="2022-08-01T10:46:05.665" v="16" actId="20577"/>
      <pc:docMkLst>
        <pc:docMk/>
      </pc:docMkLst>
      <pc:sldChg chg="modSp mod">
        <pc:chgData name="Sjöstedt, Anas (Cognizant)" userId="84a85916-49b6-47d7-a809-4a5d19526e38" providerId="ADAL" clId="{05C8A797-A44B-4B38-A719-9853024ABF58}" dt="2022-08-01T10:46:05.665" v="16" actId="20577"/>
        <pc:sldMkLst>
          <pc:docMk/>
          <pc:sldMk cId="3666240187" sldId="258"/>
        </pc:sldMkLst>
        <pc:spChg chg="mod">
          <ac:chgData name="Sjöstedt, Anas (Cognizant)" userId="84a85916-49b6-47d7-a809-4a5d19526e38" providerId="ADAL" clId="{05C8A797-A44B-4B38-A719-9853024ABF58}" dt="2022-08-01T10:46:05.665" v="16" actId="20577"/>
          <ac:spMkLst>
            <pc:docMk/>
            <pc:sldMk cId="3666240187" sldId="258"/>
            <ac:spMk id="37" creationId="{6D5994B7-209E-4005-A64F-E01310EEEE2B}"/>
          </ac:spMkLst>
        </pc:spChg>
      </pc:sldChg>
    </pc:docChg>
  </pc:docChgLst>
  <pc:docChgLst>
    <pc:chgData name="Sjöstedt, Anas (Cognizant)" userId="84a85916-49b6-47d7-a809-4a5d19526e38" providerId="ADAL" clId="{BAEE9F8D-1BFA-432A-9F3C-9F4C4B2E8778}"/>
    <pc:docChg chg="undo custSel modSld">
      <pc:chgData name="Sjöstedt, Anas (Cognizant)" userId="84a85916-49b6-47d7-a809-4a5d19526e38" providerId="ADAL" clId="{BAEE9F8D-1BFA-432A-9F3C-9F4C4B2E8778}" dt="2022-09-09T11:45:04.999" v="243" actId="20577"/>
      <pc:docMkLst>
        <pc:docMk/>
      </pc:docMkLst>
      <pc:sldChg chg="modSp mod">
        <pc:chgData name="Sjöstedt, Anas (Cognizant)" userId="84a85916-49b6-47d7-a809-4a5d19526e38" providerId="ADAL" clId="{BAEE9F8D-1BFA-432A-9F3C-9F4C4B2E8778}" dt="2022-09-09T11:45:04.999" v="243" actId="20577"/>
        <pc:sldMkLst>
          <pc:docMk/>
          <pc:sldMk cId="3666240187" sldId="258"/>
        </pc:sldMkLst>
        <pc:spChg chg="mod">
          <ac:chgData name="Sjöstedt, Anas (Cognizant)" userId="84a85916-49b6-47d7-a809-4a5d19526e38" providerId="ADAL" clId="{BAEE9F8D-1BFA-432A-9F3C-9F4C4B2E8778}" dt="2022-09-09T11:44:53.903" v="241" actId="1036"/>
          <ac:spMkLst>
            <pc:docMk/>
            <pc:sldMk cId="3666240187" sldId="258"/>
            <ac:spMk id="31" creationId="{23AC3C23-177E-4260-9F81-223903CD5DCC}"/>
          </ac:spMkLst>
        </pc:spChg>
        <pc:spChg chg="mod">
          <ac:chgData name="Sjöstedt, Anas (Cognizant)" userId="84a85916-49b6-47d7-a809-4a5d19526e38" providerId="ADAL" clId="{BAEE9F8D-1BFA-432A-9F3C-9F4C4B2E8778}" dt="2022-09-09T11:44:53.903" v="241" actId="1036"/>
          <ac:spMkLst>
            <pc:docMk/>
            <pc:sldMk cId="3666240187" sldId="258"/>
            <ac:spMk id="34" creationId="{8B7E12AD-D7E0-4698-B50D-EC7117C8B4B3}"/>
          </ac:spMkLst>
        </pc:spChg>
        <pc:spChg chg="mod">
          <ac:chgData name="Sjöstedt, Anas (Cognizant)" userId="84a85916-49b6-47d7-a809-4a5d19526e38" providerId="ADAL" clId="{BAEE9F8D-1BFA-432A-9F3C-9F4C4B2E8778}" dt="2022-09-09T11:44:53.903" v="241" actId="1036"/>
          <ac:spMkLst>
            <pc:docMk/>
            <pc:sldMk cId="3666240187" sldId="258"/>
            <ac:spMk id="36" creationId="{60CD1C75-83E8-4755-B0D2-7563FE4E4BC7}"/>
          </ac:spMkLst>
        </pc:spChg>
        <pc:spChg chg="mod">
          <ac:chgData name="Sjöstedt, Anas (Cognizant)" userId="84a85916-49b6-47d7-a809-4a5d19526e38" providerId="ADAL" clId="{BAEE9F8D-1BFA-432A-9F3C-9F4C4B2E8778}" dt="2022-09-09T11:45:04.999" v="243" actId="20577"/>
          <ac:spMkLst>
            <pc:docMk/>
            <pc:sldMk cId="3666240187" sldId="258"/>
            <ac:spMk id="37" creationId="{6D5994B7-209E-4005-A64F-E01310EEEE2B}"/>
          </ac:spMkLst>
        </pc:spChg>
        <pc:spChg chg="mod">
          <ac:chgData name="Sjöstedt, Anas (Cognizant)" userId="84a85916-49b6-47d7-a809-4a5d19526e38" providerId="ADAL" clId="{BAEE9F8D-1BFA-432A-9F3C-9F4C4B2E8778}" dt="2022-09-09T11:44:53.903" v="241" actId="1036"/>
          <ac:spMkLst>
            <pc:docMk/>
            <pc:sldMk cId="3666240187" sldId="258"/>
            <ac:spMk id="38" creationId="{41F1A98A-8579-4F66-8B00-EFBD5D72D8F6}"/>
          </ac:spMkLst>
        </pc:spChg>
        <pc:spChg chg="mod">
          <ac:chgData name="Sjöstedt, Anas (Cognizant)" userId="84a85916-49b6-47d7-a809-4a5d19526e38" providerId="ADAL" clId="{BAEE9F8D-1BFA-432A-9F3C-9F4C4B2E8778}" dt="2022-09-09T11:44:43.163" v="229" actId="1035"/>
          <ac:spMkLst>
            <pc:docMk/>
            <pc:sldMk cId="3666240187" sldId="258"/>
            <ac:spMk id="39" creationId="{CF3650A1-6288-479A-A013-E44158A590B9}"/>
          </ac:spMkLst>
        </pc:spChg>
        <pc:spChg chg="mod">
          <ac:chgData name="Sjöstedt, Anas (Cognizant)" userId="84a85916-49b6-47d7-a809-4a5d19526e38" providerId="ADAL" clId="{BAEE9F8D-1BFA-432A-9F3C-9F4C4B2E8778}" dt="2022-09-09T11:44:43.163" v="229" actId="1035"/>
          <ac:spMkLst>
            <pc:docMk/>
            <pc:sldMk cId="3666240187" sldId="258"/>
            <ac:spMk id="44" creationId="{35835C63-2C1C-4B01-B07A-A5A4EB4F41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4-10-2022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paulbluedemons.com/roster.aspx?rp_id=87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748851" y="4211899"/>
            <a:ext cx="5080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 consultant for Cognizant working on internal and external projects.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46358" y="688232"/>
            <a:ext cx="2770969" cy="258305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910111@Cognizant.com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46358" y="922428"/>
            <a:ext cx="2416178" cy="314235"/>
          </a:xfrm>
        </p:spPr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+48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(0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) 539 261 131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46358" y="1219501"/>
            <a:ext cx="2882864" cy="305979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www.linkedin.com/in/anas-sjostedt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151" y="1041293"/>
            <a:ext cx="1853999" cy="309787"/>
          </a:xfrm>
        </p:spPr>
        <p:txBody>
          <a:bodyPr/>
          <a:lstStyle/>
          <a:p>
            <a:r>
              <a:rPr lang="nl-NL" dirty="0"/>
              <a:t>Data Analyst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7115" y="688232"/>
            <a:ext cx="1936185" cy="325168"/>
          </a:xfrm>
        </p:spPr>
        <p:txBody>
          <a:bodyPr/>
          <a:lstStyle/>
          <a:p>
            <a:r>
              <a:rPr lang="en-AU" sz="1400" dirty="0"/>
              <a:t>Anas </a:t>
            </a:r>
            <a:r>
              <a:rPr lang="en-AU" sz="1400" dirty="0" err="1"/>
              <a:t>Sjostedt</a:t>
            </a:r>
            <a:endParaRPr lang="nl-NL" sz="1400" dirty="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0" y="1562101"/>
            <a:ext cx="6858000" cy="457203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1623" y="3763949"/>
            <a:ext cx="6854754" cy="36933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175002" y="1863153"/>
            <a:ext cx="6600447" cy="1323439"/>
            <a:chOff x="257885" y="1523818"/>
            <a:chExt cx="5265126" cy="1428929"/>
          </a:xfrm>
        </p:grpSpPr>
        <p:sp>
          <p:nvSpPr>
            <p:cNvPr id="97" name="TextBox 96"/>
            <p:cNvSpPr txBox="1"/>
            <p:nvPr/>
          </p:nvSpPr>
          <p:spPr>
            <a:xfrm>
              <a:off x="257885" y="1610805"/>
              <a:ext cx="3008381" cy="1096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Analyst with 2 years of combined experience working in the Data Analytics field.</a:t>
              </a:r>
            </a:p>
            <a:p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Specialized and enthusiastic about: Data Cleaning, Data Analysis, Reporting and Modelling. </a:t>
              </a:r>
            </a:p>
            <a:p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91966" y="1523818"/>
              <a:ext cx="2231045" cy="14289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000" b="1" kern="0" dirty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Areas of expertise</a:t>
              </a:r>
            </a:p>
            <a:p>
              <a:pPr>
                <a:buClr>
                  <a:schemeClr val="tx2"/>
                </a:buClr>
              </a:pPr>
              <a:endParaRPr lang="en-US" sz="1000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Cleaning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Transformation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Integration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Analysis &amp; Visualization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Modelling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-25791" y="4499721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Feb 2021 - Present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55488" y="688233"/>
            <a:ext cx="223088" cy="804222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6" y="4211899"/>
            <a:ext cx="973494" cy="26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77002"/>
            <a:ext cx="6858000" cy="241191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r="1745"/>
          <a:stretch>
            <a:fillRect/>
          </a:stretch>
        </p:blipFill>
        <p:spPr>
          <a:xfrm>
            <a:off x="490538" y="442913"/>
            <a:ext cx="1079500" cy="1079500"/>
          </a:xfr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3AC3C23-177E-4260-9F81-223903CD5DCC}"/>
              </a:ext>
            </a:extLst>
          </p:cNvPr>
          <p:cNvSpPr/>
          <p:nvPr/>
        </p:nvSpPr>
        <p:spPr>
          <a:xfrm>
            <a:off x="1714500" y="7867773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91">
            <a:extLst>
              <a:ext uri="{FF2B5EF4-FFF2-40B4-BE49-F238E27FC236}">
                <a16:creationId xmlns:a16="http://schemas.microsoft.com/office/drawing/2014/main" id="{8B7E12AD-D7E0-4698-B50D-EC7117C8B4B3}"/>
              </a:ext>
            </a:extLst>
          </p:cNvPr>
          <p:cNvSpPr txBox="1"/>
          <p:nvPr/>
        </p:nvSpPr>
        <p:spPr>
          <a:xfrm>
            <a:off x="0" y="7895482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2021 - 2022</a:t>
            </a:r>
          </a:p>
        </p:txBody>
      </p:sp>
      <p:sp>
        <p:nvSpPr>
          <p:cNvPr id="36" name="TextBox 91">
            <a:extLst>
              <a:ext uri="{FF2B5EF4-FFF2-40B4-BE49-F238E27FC236}">
                <a16:creationId xmlns:a16="http://schemas.microsoft.com/office/drawing/2014/main" id="{60CD1C75-83E8-4755-B0D2-7563FE4E4BC7}"/>
              </a:ext>
            </a:extLst>
          </p:cNvPr>
          <p:cNvSpPr txBox="1"/>
          <p:nvPr/>
        </p:nvSpPr>
        <p:spPr>
          <a:xfrm>
            <a:off x="15855" y="7337204"/>
            <a:ext cx="1566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Dutch Multinational Conglomerate Corporation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1A98A-8579-4F66-8B00-EFBD5D72D8F6}"/>
              </a:ext>
            </a:extLst>
          </p:cNvPr>
          <p:cNvSpPr txBox="1"/>
          <p:nvPr/>
        </p:nvSpPr>
        <p:spPr>
          <a:xfrm>
            <a:off x="1774641" y="7317896"/>
            <a:ext cx="5080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</a:t>
            </a:r>
            <a:r>
              <a:rPr lang="en-US" sz="1000" b="1" kern="0" dirty="0" err="1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reports and assisting the team with Agile coaching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involved building numerous reports using MS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0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Excel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well as coaching multiple teams in Agile.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Performed Data Cleansing and Transformation on multiple datasets in MS Excel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dashboards to present insights from analysis to business stakeholders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multiple custom reports using MS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KPI’s showcasing the performance of the teams on different levels, i.e. (global, team based, and individual based overviews)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several reports showcasing DevOps activities i.e. (work item spilled over, tasks created late,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Researched suitable Agile estimation techniques and presented them via Teams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5994B7-209E-4005-A64F-E01310EEEE2B}"/>
              </a:ext>
            </a:extLst>
          </p:cNvPr>
          <p:cNvSpPr txBox="1"/>
          <p:nvPr/>
        </p:nvSpPr>
        <p:spPr>
          <a:xfrm>
            <a:off x="1780677" y="4888489"/>
            <a:ext cx="50803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Meeting with SME’s, analyzing and translating data samples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involved attending workshops and communicating with SME’s using knowledge in Data Analysis</a:t>
            </a:r>
            <a:r>
              <a:rPr lang="en-US" sz="100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MS Excel, Collibra,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Confluence/Jira, SharePoint, GDPR as well as fluency in multiple languages for translations.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Meeting with SME’s and analyzing the information they pass over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Meeting with business units to understand what data they transfer and receive from third parties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Completing templates with lists of information &amp; collecting data samples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and translating the collected data samples in MS Excel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Beautifying the samples with templates and uploading them to the data governance system Collibra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Performing QA for Collibra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delivered in time and within scope of budget</a:t>
            </a:r>
          </a:p>
        </p:txBody>
      </p:sp>
      <p:sp>
        <p:nvSpPr>
          <p:cNvPr id="39" name="TextBox 91">
            <a:extLst>
              <a:ext uri="{FF2B5EF4-FFF2-40B4-BE49-F238E27FC236}">
                <a16:creationId xmlns:a16="http://schemas.microsoft.com/office/drawing/2014/main" id="{CF3650A1-6288-479A-A013-E44158A590B9}"/>
              </a:ext>
            </a:extLst>
          </p:cNvPr>
          <p:cNvSpPr txBox="1"/>
          <p:nvPr/>
        </p:nvSpPr>
        <p:spPr>
          <a:xfrm>
            <a:off x="0" y="4882569"/>
            <a:ext cx="1566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American Multinational Health Insurance Corporation</a:t>
            </a:r>
          </a:p>
        </p:txBody>
      </p:sp>
      <p:sp>
        <p:nvSpPr>
          <p:cNvPr id="44" name="TextBox 91">
            <a:extLst>
              <a:ext uri="{FF2B5EF4-FFF2-40B4-BE49-F238E27FC236}">
                <a16:creationId xmlns:a16="http://schemas.microsoft.com/office/drawing/2014/main" id="{35835C63-2C1C-4B01-B07A-A5A4EB4F41BA}"/>
              </a:ext>
            </a:extLst>
          </p:cNvPr>
          <p:cNvSpPr txBox="1"/>
          <p:nvPr/>
        </p:nvSpPr>
        <p:spPr>
          <a:xfrm>
            <a:off x="15855" y="543857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2022 - Present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58FAD1-973D-497C-AE95-1D8416307DAE}"/>
              </a:ext>
            </a:extLst>
          </p:cNvPr>
          <p:cNvSpPr txBox="1"/>
          <p:nvPr/>
        </p:nvSpPr>
        <p:spPr>
          <a:xfrm>
            <a:off x="245339" y="2892943"/>
            <a:ext cx="560682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chemeClr val="tx2"/>
              </a:buClr>
            </a:pPr>
            <a:r>
              <a:rPr lang="en-US" sz="1000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rPr>
              <a:t>Skills</a:t>
            </a:r>
            <a:endParaRPr lang="en-US" sz="1000" i="1" kern="0" dirty="0">
              <a:solidFill>
                <a:srgbClr val="0033A0"/>
              </a:solidFill>
              <a:latin typeface="Segoe UI (Body)"/>
              <a:cs typeface="Segoe UI" panose="020B0502040204020203" pitchFamily="34" charset="0"/>
            </a:endParaRPr>
          </a:p>
          <a:p>
            <a:pPr>
              <a:buClr>
                <a:schemeClr val="tx2"/>
              </a:buClr>
            </a:pP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MySQL   –   </a:t>
            </a:r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   –   Excel   –   Python [Scikit-learn, NumPy, Pandas]</a:t>
            </a:r>
          </a:p>
          <a:p>
            <a:pPr>
              <a:buClr>
                <a:schemeClr val="tx2"/>
              </a:buClr>
            </a:pP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Collibra   –   GDPR   –   GIT   –   Confluence/Jira   –   Agile/Scrum</a:t>
            </a:r>
          </a:p>
        </p:txBody>
      </p:sp>
    </p:spTree>
    <p:extLst>
      <p:ext uri="{BB962C8B-B14F-4D97-AF65-F5344CB8AC3E}">
        <p14:creationId xmlns:p14="http://schemas.microsoft.com/office/powerpoint/2010/main" val="36662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55301"/>
              </p:ext>
            </p:extLst>
          </p:nvPr>
        </p:nvGraphicFramePr>
        <p:xfrm>
          <a:off x="0" y="7825658"/>
          <a:ext cx="6616530" cy="160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17038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544726">
                <a:tc>
                  <a:txBody>
                    <a:bodyPr/>
                    <a:lstStyle/>
                    <a:p>
                      <a:pPr algn="r"/>
                      <a:r>
                        <a:rPr lang="en-GB" sz="1000" b="1" baseline="0" dirty="0">
                          <a:solidFill>
                            <a:schemeClr val="tx1"/>
                          </a:solidFill>
                        </a:rPr>
                        <a:t>Bachelor of Science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0" i="1" dirty="0">
                          <a:solidFill>
                            <a:schemeClr val="tx1"/>
                          </a:solidFill>
                        </a:rPr>
                        <a:t>2014- 2018</a:t>
                      </a:r>
                      <a:endParaRPr lang="nl-NL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b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Bachelor’s Degree in IT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/ Mathematical Engineering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1058442">
                <a:tc>
                  <a:txBody>
                    <a:bodyPr/>
                    <a:lstStyle/>
                    <a:p>
                      <a:pPr algn="r"/>
                      <a:endParaRPr lang="nl-NL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nl-NL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nl-NL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nl-NL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Interests</a:t>
                      </a:r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r"/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Sports,</a:t>
                      </a:r>
                      <a:r>
                        <a:rPr lang="en-GB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Socializing and Self Improvement</a:t>
                      </a:r>
                      <a:endParaRPr lang="en-GB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  <a:hlinkClick r:id="rId2"/>
                      </a:endParaRP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grpSp>
        <p:nvGrpSpPr>
          <p:cNvPr id="3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3246" y="7471490"/>
            <a:ext cx="6854754" cy="369332"/>
            <a:chOff x="0" y="2755874"/>
            <a:chExt cx="6854754" cy="284470"/>
          </a:xfrm>
        </p:grpSpPr>
        <p:sp>
          <p:nvSpPr>
            <p:cNvPr id="4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DETAIL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74642" y="5266929"/>
            <a:ext cx="5080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Predicting the sales of seasonal flowers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Worked as a Data Scientist/Analyst, predicting the future sales of flowers based on the previous years of data.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 and Integrating multiple years of data using MySQL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data trends &amp; presenting results using MS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and evaluating multiple machine learning models using Python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91"/>
          <p:cNvSpPr txBox="1"/>
          <p:nvPr/>
        </p:nvSpPr>
        <p:spPr>
          <a:xfrm>
            <a:off x="0" y="557322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2017 - 2018</a:t>
            </a:r>
          </a:p>
        </p:txBody>
      </p:sp>
      <p:sp>
        <p:nvSpPr>
          <p:cNvPr id="9" name="TextBox 91"/>
          <p:cNvSpPr txBox="1"/>
          <p:nvPr/>
        </p:nvSpPr>
        <p:spPr>
          <a:xfrm>
            <a:off x="261541" y="5268422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8FBE2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Floral Innovations</a:t>
            </a:r>
          </a:p>
        </p:txBody>
      </p:sp>
      <p:graphicFrame>
        <p:nvGraphicFramePr>
          <p:cNvPr id="13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28708"/>
              </p:ext>
            </p:extLst>
          </p:nvPr>
        </p:nvGraphicFramePr>
        <p:xfrm>
          <a:off x="0" y="8258226"/>
          <a:ext cx="6616530" cy="117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17038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437788">
                <a:tc>
                  <a:txBody>
                    <a:bodyPr/>
                    <a:lstStyle/>
                    <a:p>
                      <a:pPr algn="r"/>
                      <a:r>
                        <a:rPr lang="en-US" sz="1000" b="1" baseline="0" noProof="0" dirty="0">
                          <a:solidFill>
                            <a:schemeClr val="tx1"/>
                          </a:solidFill>
                        </a:rPr>
                        <a:t>Courses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0" i="1" dirty="0">
                          <a:solidFill>
                            <a:schemeClr val="tx1"/>
                          </a:solidFill>
                        </a:rPr>
                        <a:t>2019-2021</a:t>
                      </a:r>
                      <a:endParaRPr lang="nl-NL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b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Machine Learning A-Z (Python &amp; R in Data Science)</a:t>
                      </a: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Python for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Data Science and Machine Learning </a:t>
                      </a:r>
                      <a:r>
                        <a:rPr lang="en-GB" sz="10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Bootcamp</a:t>
                      </a:r>
                      <a:endParaRPr lang="en-GB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Power BI A-Z: Hands-On Power BI Training For Data Science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pPr algn="r"/>
                      <a:endParaRPr lang="nl-NL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endParaRPr lang="en-GB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  <a:hlinkClick r:id="rId2"/>
                      </a:endParaRP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74642" y="2696660"/>
            <a:ext cx="50803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Predicting the relocations of people and companies within The Netherlands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Worked as a Data Scientist. Independently built and tested several models for predicting the relocations of people and companies in The Netherlands.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Ensuring the project complied with GDPR regulations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Cleaning, Transforming and Integrating 20 unstructured datasets containing over 12,000,000 records using MySQL &amp; Python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new features from the existing features in the data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Collecting and merging all relevant data sources into one dataset using MySQL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and optimized 5 machine learning models using Python (Scikit-learn, Pandas and NumPy)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Evaluated the built models and tested for significance using statistical tests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and selected new approaches on how the data can be gathered, cleaned and improved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91"/>
          <p:cNvSpPr txBox="1"/>
          <p:nvPr/>
        </p:nvSpPr>
        <p:spPr>
          <a:xfrm>
            <a:off x="0" y="3051722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2018 - 2019</a:t>
            </a:r>
          </a:p>
        </p:txBody>
      </p:sp>
      <p:sp>
        <p:nvSpPr>
          <p:cNvPr id="14" name="TextBox 91"/>
          <p:cNvSpPr txBox="1"/>
          <p:nvPr/>
        </p:nvSpPr>
        <p:spPr>
          <a:xfrm>
            <a:off x="0" y="2698154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Matrixian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 Group</a:t>
            </a:r>
          </a:p>
        </p:txBody>
      </p:sp>
      <p:graphicFrame>
        <p:nvGraphicFramePr>
          <p:cNvPr id="15" name="Table 130">
            <a:extLst>
              <a:ext uri="{FF2B5EF4-FFF2-40B4-BE49-F238E27FC236}">
                <a16:creationId xmlns:a16="http://schemas.microsoft.com/office/drawing/2014/main" id="{0138E412-9F29-45AF-91FB-39540D6A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873"/>
              </p:ext>
            </p:extLst>
          </p:nvPr>
        </p:nvGraphicFramePr>
        <p:xfrm>
          <a:off x="0" y="9224129"/>
          <a:ext cx="6616530" cy="92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17038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437788">
                <a:tc>
                  <a:txBody>
                    <a:bodyPr/>
                    <a:lstStyle/>
                    <a:p>
                      <a:pPr algn="r"/>
                      <a:r>
                        <a:rPr lang="en-US" sz="1000" b="1" baseline="0" noProof="0" dirty="0">
                          <a:solidFill>
                            <a:schemeClr val="tx1"/>
                          </a:solidFill>
                        </a:rPr>
                        <a:t>Languages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English, Spanish, Swedish, Dutch</a:t>
                      </a:r>
                      <a:endParaRPr lang="en-GB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pPr algn="r"/>
                      <a:endParaRPr lang="nl-NL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endParaRPr lang="en-GB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  <a:hlinkClick r:id="rId2"/>
                      </a:endParaRP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5013783-B8A4-4AF2-8D0E-F666E9E0C201}"/>
              </a:ext>
            </a:extLst>
          </p:cNvPr>
          <p:cNvSpPr/>
          <p:nvPr/>
        </p:nvSpPr>
        <p:spPr>
          <a:xfrm>
            <a:off x="1681376" y="728426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BC4CA-3394-4D9D-ABF7-7B8215832B93}"/>
              </a:ext>
            </a:extLst>
          </p:cNvPr>
          <p:cNvSpPr txBox="1"/>
          <p:nvPr/>
        </p:nvSpPr>
        <p:spPr>
          <a:xfrm>
            <a:off x="1774642" y="525679"/>
            <a:ext cx="50803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pipelines and creating attribute tests for a chat bot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Worked as a Data Engineer on a chat-bot using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PySpark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IntelliJ, Jupiter Notebooks, GIT and UAC (Universal Automation Center) following the CI/CD software development practice.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Responsibilities: 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Prioritization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key deliverables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numerous pipelines, attribute tests and data generators for different cases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Exporting important protected data, unprotecting it and delivering it in Jupiter Notebooks to a different team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Ensuring the proper execution of tasks (and code quality when sent to UAC)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Onboarding numerous new colleagues into the team and mentoring them on using pipelines and tests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91">
            <a:extLst>
              <a:ext uri="{FF2B5EF4-FFF2-40B4-BE49-F238E27FC236}">
                <a16:creationId xmlns:a16="http://schemas.microsoft.com/office/drawing/2014/main" id="{93CAE6C9-C775-4A49-AA51-B55D7F116CA0}"/>
              </a:ext>
            </a:extLst>
          </p:cNvPr>
          <p:cNvSpPr txBox="1"/>
          <p:nvPr/>
        </p:nvSpPr>
        <p:spPr>
          <a:xfrm>
            <a:off x="0" y="83197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2021 - 2021</a:t>
            </a:r>
          </a:p>
        </p:txBody>
      </p:sp>
      <p:sp>
        <p:nvSpPr>
          <p:cNvPr id="19" name="TextBox 91">
            <a:extLst>
              <a:ext uri="{FF2B5EF4-FFF2-40B4-BE49-F238E27FC236}">
                <a16:creationId xmlns:a16="http://schemas.microsoft.com/office/drawing/2014/main" id="{611D378E-A560-4106-9C75-B75E38FCE5B5}"/>
              </a:ext>
            </a:extLst>
          </p:cNvPr>
          <p:cNvSpPr txBox="1"/>
          <p:nvPr/>
        </p:nvSpPr>
        <p:spPr>
          <a:xfrm>
            <a:off x="0" y="52717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Belgian Bank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DAE31A8-1C1F-4C1F-BCD4-9CF909B23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9" y="2707363"/>
            <a:ext cx="974052" cy="292930"/>
          </a:xfrm>
          <a:prstGeom prst="rect">
            <a:avLst/>
          </a:prstGeom>
        </p:spPr>
      </p:pic>
      <p:pic>
        <p:nvPicPr>
          <p:cNvPr id="1026" name="Picture 2" descr="Floral Innovations 🌱🌼📷 | LinkedIn">
            <a:extLst>
              <a:ext uri="{FF2B5EF4-FFF2-40B4-BE49-F238E27FC236}">
                <a16:creationId xmlns:a16="http://schemas.microsoft.com/office/drawing/2014/main" id="{DFE5EB55-2838-40CF-8231-DDE31BFD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4" y="5153795"/>
            <a:ext cx="406288" cy="4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79306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295B60-2E50-40DE-BB8F-6B9301950302}">
  <ds:schemaRefs>
    <ds:schemaRef ds:uri="http://schemas.microsoft.com/office/2006/documentManagement/types"/>
    <ds:schemaRef ds:uri="http://purl.org/dc/dcmitype/"/>
    <ds:schemaRef ds:uri="57e5a999-ed59-492c-991b-c3680a074cb6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ff46a65-3601-483f-abd1-e25478b4870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C4AAF84-D216-4A71-A8B7-68E8315E574B}"/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23588</TotalTime>
  <Words>746</Words>
  <Application>Microsoft Office PowerPoint</Application>
  <PresentationFormat>A4 Paper (210x297 mm)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-apple-system</vt:lpstr>
      <vt:lpstr>Arial</vt:lpstr>
      <vt:lpstr>Calibri</vt:lpstr>
      <vt:lpstr>Segoe UI</vt:lpstr>
      <vt:lpstr>Segoe UI (Body)</vt:lpstr>
      <vt:lpstr>Segoe UI Light</vt:lpstr>
      <vt:lpstr>Wingdings</vt:lpstr>
      <vt:lpstr>Hedera_Template</vt:lpstr>
      <vt:lpstr>Data Analyst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lastModifiedBy>Sjöstedt, Anas (Cognizant)</cp:lastModifiedBy>
  <cp:revision>642</cp:revision>
  <cp:lastPrinted>2017-01-31T12:27:55Z</cp:lastPrinted>
  <dcterms:created xsi:type="dcterms:W3CDTF">2015-08-21T11:17:14Z</dcterms:created>
  <dcterms:modified xsi:type="dcterms:W3CDTF">2022-10-04T09:47:28Z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