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578" r:id="rId3"/>
    <p:sldId id="586" r:id="rId4"/>
    <p:sldId id="257" r:id="rId5"/>
    <p:sldId id="587" r:id="rId6"/>
    <p:sldId id="583" r:id="rId7"/>
    <p:sldId id="588" r:id="rId8"/>
    <p:sldId id="589" r:id="rId9"/>
    <p:sldId id="591" r:id="rId10"/>
    <p:sldId id="590" r:id="rId11"/>
    <p:sldId id="592" r:id="rId12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97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86C664"/>
    <a:srgbClr val="FFC341"/>
    <a:srgbClr val="93479B"/>
    <a:srgbClr val="F14D4B"/>
    <a:srgbClr val="F79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7"/>
    <p:restoredTop sz="93103"/>
  </p:normalViewPr>
  <p:slideViewPr>
    <p:cSldViewPr snapToGrid="0" snapToObjects="1">
      <p:cViewPr varScale="1">
        <p:scale>
          <a:sx n="34" d="100"/>
          <a:sy n="34" d="100"/>
        </p:scale>
        <p:origin x="912" y="66"/>
      </p:cViewPr>
      <p:guideLst>
        <p:guide orient="horz" pos="4297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035" marR="0" lvl="1" indent="-1233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068" marR="0" lvl="2" indent="-119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103" marR="0" lvl="3" indent="-1160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137" marR="0" lvl="4" indent="-1123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0172" marR="0" lvl="5" indent="-1087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4207" marR="0" lvl="6" indent="-1050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8240" marR="0" lvl="7" indent="-1014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2275" marR="0" lvl="8" indent="-977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7007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906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2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743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3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8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340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11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20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32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93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830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2743200" y="5052060"/>
            <a:ext cx="13693140" cy="7178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lnSpc>
                <a:spcPct val="120000"/>
              </a:lnSpc>
              <a:buSzPct val="25000"/>
            </a:pP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Tipo abstrato de Dados – Pilha</a:t>
            </a:r>
          </a:p>
          <a:p>
            <a:pPr lvl="0" algn="just">
              <a:lnSpc>
                <a:spcPct val="120000"/>
              </a:lnSpc>
              <a:buSzPct val="25000"/>
            </a:pP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Implementação do método min</a:t>
            </a:r>
            <a:endParaRPr lang="de-DE" sz="4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743200" y="690351"/>
            <a:ext cx="148666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Bacharel em Engenharia de Software / Sistemas de Informação </a:t>
            </a:r>
            <a:b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</a:b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Estruturas de Dados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743200" y="9982731"/>
            <a:ext cx="146772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Allan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Jhony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Effting</a:t>
            </a:r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Gabriel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Dezan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Busarello</a:t>
            </a:r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Rodrigo da Silva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Peruzzo</a:t>
            </a:r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Professor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Msc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.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Leanderson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 André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81956" y="3007921"/>
            <a:ext cx="20652696" cy="19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pt-BR" sz="5200" dirty="0">
              <a:solidFill>
                <a:schemeClr val="bg1">
                  <a:lumMod val="10000"/>
                </a:schemeClr>
              </a:solidFill>
              <a:ea typeface="Proxima Nova" charset="0"/>
              <a:cs typeface="Proxima Nova" charset="0"/>
            </a:endParaRPr>
          </a:p>
          <a:p>
            <a:pPr algn="just">
              <a:lnSpc>
                <a:spcPct val="120000"/>
              </a:lnSpc>
            </a:pPr>
            <a:endParaRPr lang="pt-BR" sz="5200" b="1" dirty="0">
              <a:solidFill>
                <a:schemeClr val="accent6">
                  <a:lumMod val="50000"/>
                </a:schemeClr>
              </a:solidFill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Retângulo 10">
            <a:extLst>
              <a:ext uri="{FF2B5EF4-FFF2-40B4-BE49-F238E27FC236}">
                <a16:creationId xmlns:a16="http://schemas.microsoft.com/office/drawing/2014/main" id="{F57192DE-0E4C-7042-9EBB-ABE2561F9AF0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E3BA8-D3B1-404B-8FD9-5261934C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C332E7-DB23-284D-AF3D-D9D7E4232C83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D6EE15-515A-9440-B3A2-0A071B7348D5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E7E612-7301-4E5C-A0BF-A00854734555}"/>
              </a:ext>
            </a:extLst>
          </p:cNvPr>
          <p:cNvSpPr txBox="1"/>
          <p:nvPr/>
        </p:nvSpPr>
        <p:spPr>
          <a:xfrm>
            <a:off x="1498645" y="2598280"/>
            <a:ext cx="20336123" cy="1027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just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Foi realizado a criação de vários elementos distintos e aleatórios, verificando se o menor elemento adicionado a lista estaria correto com o número informado previamente.</a:t>
            </a:r>
          </a:p>
          <a:p>
            <a:pPr marL="685800" lvl="0" indent="-685800" algn="just"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  <a:p>
            <a:pPr marL="685800" lvl="0" indent="-685800" algn="just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Foi realizado a criação de um erro para gerar a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Exception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de que não existe nenhum elemento dentro da lista.</a:t>
            </a:r>
          </a:p>
          <a:p>
            <a:pPr marL="685800" lvl="0" indent="-685800" algn="just"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  <a:p>
            <a:pPr marL="685800" lvl="0" indent="-685800" algn="just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Foi realizado a criação de vários elementos distintos e aleatórios, verificando se o menor elemento da lista é igual a 3, se for, é retirado o elemento topo e verificado se o próximo elemento estaria correto de acordo com a lista de elementos adicionados.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59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2743200" y="2286129"/>
            <a:ext cx="13693140" cy="7696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lnSpc>
                <a:spcPct val="120000"/>
              </a:lnSpc>
              <a:buSzPct val="25000"/>
            </a:pP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Obrigado</a:t>
            </a:r>
          </a:p>
          <a:p>
            <a:pPr lvl="0" algn="just">
              <a:lnSpc>
                <a:spcPct val="120000"/>
              </a:lnSpc>
              <a:buSzPct val="25000"/>
            </a:pPr>
            <a:r>
              <a:rPr lang="pt-BR" sz="4800" b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Thank</a:t>
            </a: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 </a:t>
            </a:r>
            <a:r>
              <a:rPr lang="pt-BR" sz="4800" b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you</a:t>
            </a:r>
            <a:endParaRPr lang="pt-BR" sz="4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  <a:p>
            <a:pPr lvl="0" algn="just">
              <a:lnSpc>
                <a:spcPct val="120000"/>
              </a:lnSpc>
              <a:buSzPct val="25000"/>
            </a:pPr>
            <a:r>
              <a:rPr lang="pt-BR" sz="4800" b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Gracias</a:t>
            </a:r>
            <a:endParaRPr lang="de-DE" sz="4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  <a:p>
            <a:pPr lvl="0" algn="just">
              <a:lnSpc>
                <a:spcPct val="120000"/>
              </a:lnSpc>
              <a:buSzPct val="25000"/>
            </a:pPr>
            <a:r>
              <a:rPr lang="de-DE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Grazie</a:t>
            </a:r>
          </a:p>
          <a:p>
            <a:pPr lvl="0" algn="just">
              <a:lnSpc>
                <a:spcPct val="120000"/>
              </a:lnSpc>
              <a:buSzPct val="25000"/>
            </a:pPr>
            <a:r>
              <a:rPr lang="de-DE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Merci beaucoup</a:t>
            </a:r>
          </a:p>
          <a:p>
            <a:pPr lvl="0" algn="just">
              <a:lnSpc>
                <a:spcPct val="120000"/>
              </a:lnSpc>
              <a:buSzPct val="25000"/>
            </a:pPr>
            <a:r>
              <a:rPr lang="de-DE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Vielen Dank</a:t>
            </a:r>
          </a:p>
          <a:p>
            <a:pPr lvl="0" algn="just">
              <a:lnSpc>
                <a:spcPct val="120000"/>
              </a:lnSpc>
              <a:buSzPct val="25000"/>
            </a:pPr>
            <a:r>
              <a:rPr lang="ja-JP" alt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ありがとう</a:t>
            </a:r>
            <a:endParaRPr lang="az-Cyrl-AZ" sz="4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  <a:p>
            <a:pPr lvl="0" algn="just">
              <a:lnSpc>
                <a:spcPct val="120000"/>
              </a:lnSpc>
              <a:buSzPct val="25000"/>
            </a:pPr>
            <a:r>
              <a:rPr lang="az-Cyrl-AZ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спасибо тебе</a:t>
            </a:r>
            <a:endParaRPr lang="pt-BR" sz="4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  <a:p>
            <a:pPr lvl="0" algn="just">
              <a:lnSpc>
                <a:spcPct val="120000"/>
              </a:lnSpc>
              <a:buSzPct val="25000"/>
            </a:pPr>
            <a:r>
              <a:rPr lang="ar-AE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شكرا لك</a:t>
            </a:r>
            <a:endParaRPr lang="pt-BR" sz="4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743200" y="690351"/>
            <a:ext cx="148666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Bacharel em Engenharia de Software / Sistemas de Informação </a:t>
            </a:r>
            <a:b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</a:b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Estruturas de Dados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743200" y="10471104"/>
            <a:ext cx="146772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Allan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Jhony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Effting</a:t>
            </a:r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Gabriel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Dezan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Busarello</a:t>
            </a:r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Rodrigo da Silva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Peruzzo</a:t>
            </a:r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Professor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Msc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.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Leanderson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 André</a:t>
            </a:r>
          </a:p>
        </p:txBody>
      </p:sp>
    </p:spTree>
    <p:extLst>
      <p:ext uri="{BB962C8B-B14F-4D97-AF65-F5344CB8AC3E}">
        <p14:creationId xmlns:p14="http://schemas.microsoft.com/office/powerpoint/2010/main" val="356927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98645" y="3405277"/>
            <a:ext cx="19258236" cy="4051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54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Atividades previstas para esta apresentação: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Introdução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Implementação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Teste unitário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848D6635-D8DF-4920-8222-4B5B02315AAA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64D68-5160-4241-9573-3C7D73ED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74F107-4924-5345-9564-BDCAC683381B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7C36F0-8105-E34D-A61A-97D9D5D48678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970262" y="5622272"/>
            <a:ext cx="16683263" cy="6173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1)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Introdução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4421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Pilha: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Uma “pilha” (do inglês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stack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 é uma coleção de objetos que são </a:t>
            </a:r>
            <a:r>
              <a:rPr lang="pt-BR" sz="5400" i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inseridos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e </a:t>
            </a:r>
            <a:r>
              <a:rPr lang="pt-BR" sz="5400" i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retirados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acordo com o princípio de que o último que entra é o primeiro que sai (LIFO, do inglês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last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-in,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first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-out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). 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970262" y="5622272"/>
            <a:ext cx="16683263" cy="6173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2)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Implementação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81956" y="3007921"/>
            <a:ext cx="20652696" cy="19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pt-BR" sz="5200" dirty="0">
              <a:solidFill>
                <a:schemeClr val="bg1">
                  <a:lumMod val="10000"/>
                </a:schemeClr>
              </a:solidFill>
              <a:ea typeface="Proxima Nova" charset="0"/>
              <a:cs typeface="Proxima Nova" charset="0"/>
            </a:endParaRPr>
          </a:p>
          <a:p>
            <a:pPr algn="just">
              <a:lnSpc>
                <a:spcPct val="120000"/>
              </a:lnSpc>
            </a:pPr>
            <a:endParaRPr lang="pt-BR" sz="5200" b="1" dirty="0">
              <a:solidFill>
                <a:schemeClr val="accent6">
                  <a:lumMod val="50000"/>
                </a:schemeClr>
              </a:solidFill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Retângulo 10">
            <a:extLst>
              <a:ext uri="{FF2B5EF4-FFF2-40B4-BE49-F238E27FC236}">
                <a16:creationId xmlns:a16="http://schemas.microsoft.com/office/drawing/2014/main" id="{F57192DE-0E4C-7042-9EBB-ABE2561F9AF0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E3BA8-D3B1-404B-8FD9-5261934C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C332E7-DB23-284D-AF3D-D9D7E4232C83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D6EE15-515A-9440-B3A2-0A071B7348D5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B431938C-3BBA-4A45-999D-DD1F200C8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096" y="2438400"/>
            <a:ext cx="13062550" cy="90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81956" y="3007921"/>
            <a:ext cx="20652696" cy="19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pt-BR" sz="5200" dirty="0">
              <a:solidFill>
                <a:schemeClr val="bg1">
                  <a:lumMod val="10000"/>
                </a:schemeClr>
              </a:solidFill>
              <a:ea typeface="Proxima Nova" charset="0"/>
              <a:cs typeface="Proxima Nova" charset="0"/>
            </a:endParaRPr>
          </a:p>
          <a:p>
            <a:pPr algn="just">
              <a:lnSpc>
                <a:spcPct val="120000"/>
              </a:lnSpc>
            </a:pPr>
            <a:endParaRPr lang="pt-BR" sz="5200" b="1" dirty="0">
              <a:solidFill>
                <a:schemeClr val="accent6">
                  <a:lumMod val="50000"/>
                </a:schemeClr>
              </a:solidFill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Retângulo 10">
            <a:extLst>
              <a:ext uri="{FF2B5EF4-FFF2-40B4-BE49-F238E27FC236}">
                <a16:creationId xmlns:a16="http://schemas.microsoft.com/office/drawing/2014/main" id="{F57192DE-0E4C-7042-9EBB-ABE2561F9AF0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E3BA8-D3B1-404B-8FD9-5261934C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C332E7-DB23-284D-AF3D-D9D7E4232C83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D6EE15-515A-9440-B3A2-0A071B7348D5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C0EEE380-B0DE-4151-9BD0-D52266C55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1" y="2499475"/>
            <a:ext cx="15309847" cy="100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0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81956" y="3007921"/>
            <a:ext cx="20652696" cy="19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pt-BR" sz="5200" dirty="0">
              <a:solidFill>
                <a:schemeClr val="bg1">
                  <a:lumMod val="10000"/>
                </a:schemeClr>
              </a:solidFill>
              <a:ea typeface="Proxima Nova" charset="0"/>
              <a:cs typeface="Proxima Nova" charset="0"/>
            </a:endParaRPr>
          </a:p>
          <a:p>
            <a:pPr algn="just">
              <a:lnSpc>
                <a:spcPct val="120000"/>
              </a:lnSpc>
            </a:pPr>
            <a:endParaRPr lang="pt-BR" sz="5200" b="1" dirty="0">
              <a:solidFill>
                <a:schemeClr val="accent6">
                  <a:lumMod val="50000"/>
                </a:schemeClr>
              </a:solidFill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Retângulo 10">
            <a:extLst>
              <a:ext uri="{FF2B5EF4-FFF2-40B4-BE49-F238E27FC236}">
                <a16:creationId xmlns:a16="http://schemas.microsoft.com/office/drawing/2014/main" id="{F57192DE-0E4C-7042-9EBB-ABE2561F9AF0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E3BA8-D3B1-404B-8FD9-5261934C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C332E7-DB23-284D-AF3D-D9D7E4232C83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D6EE15-515A-9440-B3A2-0A071B7348D5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B15B4E0F-637F-483A-A0FA-D358ADC34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692" y="5960517"/>
            <a:ext cx="16222266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6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970262" y="5622272"/>
            <a:ext cx="16683263" cy="6173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3)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Teste unitário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335</Words>
  <Application>Microsoft Office PowerPoint</Application>
  <PresentationFormat>Personalizar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Batang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Sossai</dc:creator>
  <cp:lastModifiedBy>RODRIGO DA SILVA PERUZZO</cp:lastModifiedBy>
  <cp:revision>277</cp:revision>
  <dcterms:modified xsi:type="dcterms:W3CDTF">2019-08-12T22:45:52Z</dcterms:modified>
</cp:coreProperties>
</file>