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1554" y="-18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307E-E2D0-42AE-AEA8-FF1585182A0A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DFFE1-0F54-4F11-AF93-E026C37BEB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4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FFE1-0F54-4F11-AF93-E026C37BEB4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FD7D-72E4-4A07-98A5-9E227B33C69B}" type="datetimeFigureOut">
              <a:rPr lang="pt-BR" smtClean="0"/>
              <a:pPr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6B38-1123-408C-AFE2-7EC5640A1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fortium.com.br/asa_sul/wp-content/uploads/2014/07/logoo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0848" y="-625529"/>
            <a:ext cx="2880320" cy="2174838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980728" y="889046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SISTEMAS DE INFORMAÇÃO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21704" y="1404655"/>
            <a:ext cx="7101408" cy="9367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SISTEMA DE GERENCIAMENTO DE</a:t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FF0000"/>
                </a:solidFill>
              </a:rPr>
              <a:t>ESTACIONAMENTO </a:t>
            </a:r>
            <a:r>
              <a:rPr lang="pt-BR" sz="3200" b="1" dirty="0" smtClean="0">
                <a:solidFill>
                  <a:srgbClr val="FF0000"/>
                </a:solidFill>
              </a:rPr>
              <a:t>- STACIONE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2032" y="2412768"/>
            <a:ext cx="3225008" cy="2402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OBJETIVO GERAL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7594" y="4463896"/>
            <a:ext cx="3212976" cy="252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FUNCIONALIDADES - CASOS DE USO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588368" y="2414204"/>
            <a:ext cx="3153000" cy="237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TECNOLOGIAS UTILIZADAS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55575" y="6720392"/>
            <a:ext cx="3212976" cy="2278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TELA INICIAL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645024" y="6720392"/>
            <a:ext cx="3225008" cy="2278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EQUIPE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1273" name="AutoShape 9" descr="data:image/png;base64,iVBORw0KGgoAAAANSUhEUgAAAMwAAADMCAMAAAAI/LzAAAAAflBMVEX///8AAADz8/NNTU13d3fT09NWVlY3NzfY2Njg4OC0tLSioqI8PDxiYmIEBASlpaXq6urMzMwTExNdXV25ubkzMzP5+fmurq4aGhrp6ekMDAyOjo4VFRXCwsIkJCScnJxERERqamqBgYErKyt+fn5wcHCRkZFJSUkhISFBQUGXrPrNAAAEo0lEQVR4nO2a2ZaiMBRFkzAIiCOIhYiU2OXw/z/Y4EAGSg1W7FraZ7+4CCFhCzfcBAgBAAAAAAAAAAAAAAAAAAAAAAAAAAAAAAAAAAAAAAAAAAAAAADgfyUpd9aZ3XpMSNZsWpZPcusK7oT4oVQSsbq5YicVDuQerHX6VBlm0YaeT0jEN6lH5vQK05g4StFRxpXLZkoPM/+5MkL3YdXVgG8OK5nhFZmPtoxTN9eTy3pKD71XkRnVzS3fRMaum1PKXlYmqlt7F5mwak0te1mZZdVa/C4ytGot+z0Zf3xX5ooLXX4jU43Nf3RlEm9sVqV/CO7JBNNFjXh9TgWrvC2Tt56Z12VSdxAnxlSS7ECHd2WYf0S8e4pTEWvLzAn51JUZR3QZxWZUWFE3Pb0rc6YvnF9wKWzJZITMOsjUm5OfXx2/v6dPkLEJ23STodTN2Y9UnCI8N21YZk28fVeZ6qjg8aFgbPNc0LBMRPJpdxm6sPqPqaTS2GlYZpcGiwdkjifSPXYc5Zm2MCvT84pW0TWZVBnEw6DbtM3bquG5ceSuDlWD68dlVhM1Abguw1pV3bn+UMBsddikWap0tbSiSAjhrjLDuDz+Tj/uyxDmqM8kutOMHV/NM2g4OjeqPrQfl6HzUy97fgfczM2cwUppYBrcvzpe65pa28tRJmSW50HMPkX1jE/67ySajq3e+Yc7seNn6g3mxrxNEzKb873pnu6cAx+p7mbNk1KZaFP35tUJlNqbWKxtQmY1O2Wiq1OwuPyevj8FSNJS6Xbm3JCR0vilq2R3RmR20sNywO9qrfkMy6Q1ndlET2ZltxJVEzL7tZTG2Pxe0JycpUXE/w5dmZ3X2mtC5iOT4rjkPWrPNAs+nOvKTMNSzRuMjGZ9aYjJOss4rjBI68ocu/IlHxMyC/kB2O8mw3J5fL4po66Y0EysbUJm6FnicXEXmXEuHUu/jQXRPFKqbwQdMzJCelpdJ30Z1hePPJJ5tzNolivr2XTlXgZzsavNdj4/PCRjizL+SFemr54XtXXWonJXnWq4E6bKhOljU4ChI+b+e6Ink47UqdzG1p10ztfqv3Ccf5uYzwwdMS5nWjJ+X81jNuWtR78Cy9XwWOSmZHyhwqeODPtSzqWKFX2Vk04oHW9q2jyciK8y1joyqTIoacWKihQ7z5EpdWSkNYCwfPRVpxA7BmWE5GzeUeaz+MFqOo8dgzLCky/vJLMc/fDFwCV2DMoI8cw6yCy2Jl4G5O7UqAw/f5poy4SZoRcBSbA+npghmbzZmN6SCQWZH8WKytj5io3J8AdNeEtmVQQ1czZem1SpSRJzMs37KPeWDF0c315Rj5h70yRgSqaZXZXklsyZDonLL8ikzdhcvL4Mz7Xy15dJmtUv5/VlmqXGxTvJbLw3kLlMzz79N5CZnJfO6k8jf09G+ehQ/qxRT4ZWMs5ZxmZidfWzxifLJIXdkFX/av+LbzdTppwXfjWrVH5T+Kf6E9j2tDuWqpdKD5dGnvXdacI47c12HZ6HyBUTvjv5do/Ik1wAAAAAAAAAAAAAAAAAAAAAAAAAAAAAAAAAAAAAAAAAAAAAAAAA/5S/dMVeZfaUeR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5" name="AutoShape 11" descr="data:image/png;base64,iVBORw0KGgoAAAANSUhEUgAAAMwAAADMCAMAAAAI/LzAAAAAflBMVEX///8AAADz8/NNTU13d3fT09NWVlY3NzfY2Njg4OC0tLSioqI8PDxiYmIEBASlpaXq6urMzMwTExNdXV25ubkzMzP5+fmurq4aGhrp6ekMDAyOjo4VFRXCwsIkJCScnJxERERqamqBgYErKyt+fn5wcHCRkZFJSUkhISFBQUGXrPrNAAAEo0lEQVR4nO2a2ZaiMBRFkzAIiCOIhYiU2OXw/z/Y4EAGSg1W7FraZ7+4CCFhCzfcBAgBAAAAAAAAAAAAAAAAAAAAAAAAAAAAAAAAAAAAAAAAAAAAAADgfyUpd9aZ3XpMSNZsWpZPcusK7oT4oVQSsbq5YicVDuQerHX6VBlm0YaeT0jEN6lH5vQK05g4StFRxpXLZkoPM/+5MkL3YdXVgG8OK5nhFZmPtoxTN9eTy3pKD71XkRnVzS3fRMaum1PKXlYmqlt7F5mwak0te1mZZdVa/C4ytGot+z0Zf3xX5ooLXX4jU43Nf3RlEm9sVqV/CO7JBNNFjXh9TgWrvC2Tt56Z12VSdxAnxlSS7ECHd2WYf0S8e4pTEWvLzAn51JUZR3QZxWZUWFE3Pb0rc6YvnF9wKWzJZITMOsjUm5OfXx2/v6dPkLEJ23STodTN2Y9UnCI8N21YZk28fVeZ6qjg8aFgbPNc0LBMRPJpdxm6sPqPqaTS2GlYZpcGiwdkjifSPXYc5Zm2MCvT84pW0TWZVBnEw6DbtM3bquG5ceSuDlWD68dlVhM1Abguw1pV3bn+UMBsddikWap0tbSiSAjhrjLDuDz+Tj/uyxDmqM8kutOMHV/NM2g4OjeqPrQfl6HzUy97fgfczM2cwUppYBrcvzpe65pa28tRJmSW50HMPkX1jE/67ySajq3e+Yc7seNn6g3mxrxNEzKb873pnu6cAx+p7mbNk1KZaFP35tUJlNqbWKxtQmY1O2Wiq1OwuPyevj8FSNJS6Xbm3JCR0vilq2R3RmR20sNywO9qrfkMy6Q1ndlET2ZltxJVEzL7tZTG2Pxe0JycpUXE/w5dmZ3X2mtC5iOT4rjkPWrPNAs+nOvKTMNSzRuMjGZ9aYjJOss4rjBI68ocu/IlHxMyC/kB2O8mw3J5fL4po66Y0EysbUJm6FnicXEXmXEuHUu/jQXRPFKqbwQdMzJCelpdJ30Z1hePPJJ5tzNolivr2XTlXgZzsavNdj4/PCRjizL+SFemr54XtXXWonJXnWq4E6bKhOljU4ChI+b+e6Ink47UqdzG1p10ztfqv3Ccf5uYzwwdMS5nWjJ+X81jNuWtR78Cy9XwWOSmZHyhwqeODPtSzqWKFX2Vk04oHW9q2jyciK8y1joyqTIoacWKihQ7z5EpdWSkNYCwfPRVpxA7BmWE5GzeUeaz+MFqOo8dgzLCky/vJLMc/fDFwCV2DMoI8cw6yCy2Jl4G5O7UqAw/f5poy4SZoRcBSbA+npghmbzZmN6SCQWZH8WKytj5io3J8AdNeEtmVQQ1czZem1SpSRJzMs37KPeWDF0c315Rj5h70yRgSqaZXZXklsyZDonLL8ikzdhcvL4Mz7Xy15dJmtUv5/VlmqXGxTvJbLw3kLlMzz79N5CZnJfO6k8jf09G+ehQ/qxRT4ZWMs5ZxmZidfWzxifLJIXdkFX/av+LbzdTppwXfjWrVH5T+Kf6E9j2tDuWqpdKD5dGnvXdacI47c12HZ6HyBUTvjv5do/Ik1wAAAAAAAAAAAAAAAAAAAAAAAAAAAAAAAAAAAAAAAAAAAAAAAAA/5S/dMVeZfaUeR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9" name="Picture 15" descr="https://encrypted-tbn3.gstatic.com/images?q=tbn:ANd9GcSocMJivw7Z2R7s-A-DVMu4MNFF1drOpJDIuqj7ctoezUY2Ak4ra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9260" y="2777985"/>
            <a:ext cx="576064" cy="431272"/>
          </a:xfrm>
          <a:prstGeom prst="rect">
            <a:avLst/>
          </a:prstGeom>
          <a:noFill/>
        </p:spPr>
      </p:pic>
      <p:sp>
        <p:nvSpPr>
          <p:cNvPr id="11281" name="AutoShape 17" descr="data:image/jpeg;base64,/9j/4AAQSkZJRgABAQAAAQABAAD/2wCEAAkGBxQQEBUUEBQUFBQVFhUUEBUVFhQVFRQVFRQWFhUUFRQYHCggGBomHBYVITEhJSkrLi4uFx80ODMsNygtLisBCgoKDg0OGxAQGywgICIsLCwsKywsNywsLDAvLCwsLCwsNywtLCwsLCwsLCw0LCwsMywsLCwsLCwsLCwsLCwsN//AABEIALsA0wMBIgACEQEDEQH/xAAcAAABBAMBAAAAAAAAAAAAAAAFAAEEBgIDBwj/xABBEAABAwICBgYIBQMDBAMAAAABAAIDBBEFMQYSEyFBUQciYXGRoRUyUnKBsdHhM0JiksEUI/CCsvEIU3SzJDRD/8QAGgEBAAIDAQAAAAAAAAAAAAAAAAQFAQIDBv/EACcRAAICAQMEAQQDAAAAAAAAAAABAhEDBBIhBTFBURQTIjJhgbHx/9oADAMBAAIRAxEAPwDtq1vfb/lJ7lBqJrIDZNPZRNsXGzQSez+eS20tGZOs7c3hzP2RVjA0WaAByCAEtopTnZvefosjhkntN81nj2kEFDHtKl4Y3hfNx5NHFc+l6bqcOs2mmc32tZo8lvHHKXZG8ccpdkX70W/2m+ab0XJ7TfNQ9FdNKbEmnYOs8etG42eO23EdysQJ5Dx+y1aadM1aa4YJ9Fye03zS9Fye03zRa55Dx+yVzyHj9lgwCfRcntN80vRcntN80WueQ8fstM9WGesQPjv+S1lJRVt0ZSb4QP8ARcntN80vRcntN81k/HAMmk/G38Jm44OLCPj9lw+Zgutx1+Pk9C9GSe03zTei5Pab5qdT1zZPVIvyJ3/JSLnkPH7LvGcZK07OTTTpgn0XJ7TfNL0XJ7TfNFrnkPH7JXPIeP2WxgE+i5Pab5pei5Pab5otc8h4/ZAtJtLYMPaDO7rEXaxu9zvhZDaEJTdRVs3+jJPab5pei5Pab5qks6ZYC6xp5Q32tZp+NleMBx+Guj2lO4OGThezmnkRbcs0dcmmy41c40Y+i5Pab5rIYa/2m+aKXPIeP2SJPIeP2WDgDjSOaCSRu3nNZwPUmtP9t/un5IdRu3IAldJYApIDTUPUSlg2r9/qt9bt5BZVj9ynYbHqxjt6x+KAkpinak5AeYukbHnVtfI4nqRuMcQ4ANNie8kKrqwad4O6jr5o3DcXF8Z9prjcEKvq3x1tVFrCtqol4TiT6WZk0RLXscCLbri+8HsK9YYXWCeGOUZSMa8f6hdeSqOldNI2Ngu57g1oHMmy9Z4PR7CniivfZsazwFlF1dcEbVVwTUky0Vk+zYXeHeoEpKKbZESt0iHieI6nVb63HsQN7yTcm5TOdc3OZSXnNRqJZpW+3ouMOFY0JMnSUY7CBtkjGGYlc6r/AIH+Cg6Zd8GeWGVo5ZcUciplxCdQsLqdeO5zG4qYvSY5qcVJeSnlFxdMj4hUiGJ8hyY1zj8BdeYMYxN9XO+aUkueb9w4NHYF6cxSk20Ekftsc3xFl5drqN0EjopBZzCWuB7OK7RLjo6jcvfBoR/QjHH0VZG9pOq5zWSt4Oa4gH4i90ARfRPCnVdZDEwfna559ljSC4+C2ZcZ1F45bu1HpwFJ+STRZJ+S5HjTVX/hP90/JC6HJE6/8J/un5IZQ5IAiEk4SQAmvKOncO4IBXFH5Mj3FAZJinUHG63YQPkP5Wm3fwSrAM0u0Up8Rj1agWLb6kgsHM+PLsXGMb0BpqVx18ThA5ahdJ4NKC6V45WSSubPPK5ubRrFrbHsCrYCscWKcV+ROw45JfkdF0f0mw3Crup4paqfLayAMA90b7BYYt0vV026IRwD9I1nfuP0XPUl0+jG7fJ1+lG7fJ6h6O8RfU4bBLK4ve5p13HMkEgqdj79zRzJPgql0HVevhmr/wBuV7fgbOHzVq0gb6h7wqLqKccc0iNijWegQkkkvMlqJJJJAJJJJAFcAf1nDsutenWIOpsPnkjOq8Mswjg47gVlgI67j2ID0yVGphpb7b2N87r0PT7+irK+UFLVKPtooOF9KtbFYSakw/UNU/uC2Y7pLQYpZ1TFJTzAW2sdng+8OIVASVlRffDxXuiqf6LvhGhFPUuAZiMNuWqWv8Cc113RPRWDD47QdZzvXkNi53x4DsXmtH9GMXqmStZBPI0Xu4XJGqM9xWsuxG1eky5I/nx6/wAPSqZ+Sh4PWbeBj+Y3943FTH5LQ841To01/wCE/wB0/JC6HJFK/wDCf7p+SGUKGAiP83JJ2/FJAB69H5Mj3FAK5H5Mj3FAZKmdJkrxBG0DqF3XPaPVCuag4zh4qIXxu/MDY8jwK2g6kmDztpVRa8YeM2Z+6VUF0+spSxzo5BvF2uC5ziNKYpXMPA7u7grWDsm6WfG1kZJJJbks7N/0/wBV/bqozwdG8fEFp+QXTsVGuyw4bwqv0cspRRRupWBmu0bTi4uG46zuO9WxUGqmsrkvBBlxk3FcSUzEKTVOs3Lj2KGvNZMbxyplnCakrQkkklzNhJJKTRUhebn1fmt4Qc3tRrKSirYQwhpY2/tKjdOFT/8AHgaMjISeywXQgFV9PcXiho5NdrZLgtaHC41juC9BhksMVEh4G3nU0r5OApJJKxPTCVu0SotWMyHN+4e6FWaClMsjWDid/YOJXRqSnvqxsHJrR5Bccr8EXVTpUXjo9kcY5AR1A4EHtI3j5K2vyUPB6EU8LYxwHWPMnMqY/JYXY8tmkpTbRpr/AMJ/un5IZQ5InX/hP90/JC6HJZOYTCSYJIARXI/Jke4oBXo/Jke4oDJMU6SA550j4RqubUMG53Vl7/ylco0sotZgkGbdzu4r0hiNG2eJ0b8nAj7rieK0BjfJDIMrtPaOam6fJar0bQlskmcvSW+tpjFI5h4HxHBaFNLVO1Z0fogx3ZyupXnqydeLseBvA7x8l2aCp4O8V5q0Pn2eIUzjltmA/wCpwb/K9GzR6riDwXn+pweLLvj5OckpOmEs1Cnw4He3d8ljBOW9ynMeCLhQ/szKmjj92N8Ah2HvHIpNw954AIykuXwcdm/yZkCDDQPWN+zgppIaOQCwqJwwXPwCD1NSXnflwCzPJj06qK5EYzyu2+DfV15dubuHPiVyHpNxNz6gQjc2MAntc77Lq9FBtHgcMz3LiGmtRtMQqHcNoWjubu/hbdPjLLN5Z+OxZaOMVk2rwrAiSS3UkBke1jc3G33VyWjdFk0RobNMrszuZ3cSun6CYXrPMzsm9VnvcT8FVcMoSTHFGN5s0fVdbw2iEMTWNyaPE8So6+6VlBr8/hef6JSZ+SyWL8luVBpr/wAJ/un5IZQ5InX/AIT/AHT8kMockASCSQ+KSAD16PyZHuKAVyPyZHuKAySSTXQCsqJ0j4RcNqGDeOrJ3cHK+LRWUzZWOY8Xa4EH4raEtrsHmfS2iuBKOHVf/BVYXU9IMJMT5IH78wDzByK5hUQljy12YNirWErRO007jt9GVHLqSMcPyva7wcCvVVaNdjJG5EA/Ai4Xk8r1VolNtsOp3HfrQsv+2yg9Rx74UZzva1IjrKOQtO5KVmqSDwWK8zzFnbhoIwzB3fyWmrrQzcN5+SiE2UJZy6uUY0u/sxDAm7MpJC43cbrBOt9FBtHgcMz3KBGLnKvLJLair9BPDItnE55zsT8AF5or5deWRx/M9x8XFem9IZhFRzu9mJ/+0ry6F6nT41jgoo26U3Nzm/0JWbRCi9aUj9LP5KrsERe5rRm4gD4rpeCYZrGOGPsH1K3yPiidqsijEuGgmF5zuH6Y/wCXfwrsFHoqYRRtY3JoACkLVKkeWy5N8mxLF+SyusX5LJzNNf8AhP8AdPyQyhyROv8Awn+6fkhdDlwQBIf5vSSHwSQAivR2e+o62dja+V7broHXo9Jke4oDj1VWYrWvcymqTKI3WnMEYgiAB60ccr7l788slY9AMFqYaqaaVk0cTo2sDZ5zNI94cSXngzPIIppBpYzD3iNtLM8EtAcxrWxazzuBeTYElC6bTirqKhsNNRMdYjbP2us2IX36zmt1dbsBKAv4TpgnQFK6RMG14xOwdZm5/a3n8FxLS6isWyjj1Xd/Ar09PEHtLXbwQQe4riOleB7J8kDsvyHsPqlTNNPwb457JJnK16R6IavaYTD+guZ+1xsvOMsZa4tOYNiu59AlTrUMzPYmuO5zQf4K66pXCyZqeYWX3FIfzDuP8IcrBLGHAg8UBkZqkg8F5vWY6lu9mNPO1XowdkoamPyKhKrzeCbjHR7BabVZrHN3yQehp9o8Dhx7laWi25Tum4bbyP8Agi6zLxsRV+k2o2eFz/qbqfuNl50Xc+mup1aBrfbkb4DeuHRsLiAMybDvKvI9iy6TGsLftlg0RobuMpG5u5vfxK7JoHhmq0zOG925ndxP+clSdGcI1jHC3s1z2fmK7BTwhjQ1osGiwXL8pWQuo6i3tXk2J0lrmBLTq7jY6vfbctipKdi1FiENdJPRtinZLExgbLI5mxc0neAAdYG9+Chz0WJU0lPK+qfUOlnjZUQNiaIGRucA9zSOs3Vbc3J32WvB8TxSKEU39G+SoaXa9TNINgbuJ1wR1juPqo1oxj08s9RS1jIxNA2N5fCSY3MkvYWO8OFju7kBY6/8J/un5IZQ5InX/hP90/JDKHJAER8Uk4SQAevR+TI9xQCvR+TI9xQAPSnRxuINjjlke2FrtaWNlgJbW1Q52YAIvuUKv0io8Na2ngbryAWjpqca0h7wMu8qz1EQe1zTcBwINjY7xbceBVfio6HCIS+0cI/NI83kee1x6zigNOgtdVvbKyujex7X60ZdY60cly1pI3azcirUqbh+J1tfMx8LP6WjYQS6Vv8AeqByaw+o3tO9XEIByql0g4RtYBK0daK5Paw5/VW1YyNBBB3g7j3LaMtrsHlrSyi1XiQZO3O7wug/9P1Tvqo+ezePhrA/MI3pH0aGZjxDI2zrlocPVPDeEd0C0JiwuM2OvM8DayH/AGtHAKXlzRljokfVTxbX3LahmKQ/mHcUUWE0es0g8VW5se+DRyxz2ysrr8ioSnTNtcHgtNDT7R4HDM9yoMkHKaiu5bRklFyC+C02qzWObvkiaxaLLJegxY1jgorwVE5ucm2ck6dqn/60fvvPkFQ9E6LXkMhyZl7xXcNNtD4sSj63VlYDsnjh2EcQgWj3R46FjWyyDcbuDRfWPHeukn9tIuNPrMcNPsvkN6DYZs4jK71n+r2N+6tAWMcYaAALACwCzWEqKjJNzk5MYlVXTmCqdsH0rNoyKUS1ETX6kkgZva1pyz3242srS5ULRLGRRzTUmIvLJ3zySQySEhk8bz1Nm47rgC2r2dqyaEnR/pAiqJKhs4FLsbFkc3Umc1rLyPLTmAdwtyVmwuSKWMTxN1ds1ryS3Vc4W3a3HJD8WoKGvk2E7YZpGtEmruL2tJsDcbwLgo2GBrQGiwAsByAyCAwr/wAJ/un5IZQ5InX/AIT/AHT8kLockASCSQSQAiuR+TI9xQCuR+TI9xQGSF1+BQTzRzTRh74r7Iu3ht8zq5X7UUTFAUXGMYnrZ5aejkFPTwdWsqza7XWuY4r7rgZk5KN0atcaipfTyTyUNmMifO4vMswJ15Iyfy2t2InWdHlNLM973zbKR+0kpg+0L5Dm5zQLm/K9kK070oMUbqPDrNka0Nle0DVgDtzWDhtDwHDNAdFa4HI37k6oXRlNIY2xxAGjhZqbZ+sZJ573e9hP5Abi/FXwOB+GaAdJJJAJMU6SAhVtCJN43FbKSlEbbD4nmpCdc1igpb65N3OTjtvgZOmTroaCSSSQCTFa5ahrSA5zWk7mgkAk9l81zDpBxqspKpz3VGwjazXogGgwzubvfFM47w85C3NATK2urJcSqIWVX9PLGGvooHsBhqI7dYlx3k61xuO7ciuE10OLxyU2IU7W1ENhPA/fa+UkTuLDY2I5KRNR02N0cby4B+q18csThtIJLfldwIPAptHdFZYak1FVUmokEexiOoGHUve77es5AE9HtGKagDv6aPULyC9xJc51sgXO327EXfksli/JAaa/8J/un5IZQ5InX/hP90/JDKHJAEQkkEkAIrkfkyPcUArkfkyPcUBkkkkgGsqPjegDJnxRxnZUu0fPVtaTtZpD6oL/AGd5V5TWQFN0j0oiodWjpNnt9Q6rbgMgjaN75O4ZNzKXRpRvjpX1M73vfUvMznSHeIwLM6uTd2+3apOlGhsVXC+ONsbHSyskneW3c7VI1rHMEgWUTpAqv7cGHwOEbqs7LWuBs4GgbQjttuHegLBo3jba6EzRtc1he5sZP/6NabbRv6TwRVRsOo2QRMijGqxjQ1oHICyEac426ioZZYrbXcyAHeDK86rBbjvKAsCSr+D48+asmpiwf2IoXSyA7jLIDdgHYBfPisG6Z03927nDZVDaR2695X6uqBbMHWG9AWNJRKnEY45I43us+UuEQ39YtF3eSHYrpVTU07YJXu2rwC1jWPebE6oPVBsLoA4kUMqcZZHUw07r68zXujNt1mWuCee8IRUY9UHFP6ONkLI2xtmdI8uLpGEkOaxosARbM3zQFoc8DMgLJc50/wALa/EKY1DpP6edrqcar3sEM53xyDVIFzlvRro/xWSSKWnqTeekkMMjjnI2145Pi3zQFS6VsF2cxq3tfNE9mzFj1qScH+1NGcmgm1+5Xj0IK3Do4K8B7nRM2jm8H29djuBB33RjEKJk8T4pWhzJGlrweIIsVC0Zwp1JTNhfK6bUuGOcLODL9Vp52G66AA6G6F/0jzJLYStc5rXxOcxs8dgGPniHVMlt1+xXRJJAJYvyWSbigI2JutE7ut4kD+VAohuUjGJdzWDMm552H3WNI3cgJQTrIBJABa4I9Jke4oJWsRxwuEA6SxsefklY8/JAZJLGx5+SVjz8kBkoWKYVDUtDZ42SAG7dYA2PMHgVLsefklY8/JAO0WVG6SKgMnoHT6wpWTmWd4aXNDo23iDrA2Gtvv8ApV4sefkmcy+dj3hAVLo7pnNppqmYESVUsk51gQRH6sQIOXUa3xK5pgF5Kunad4rattaO6J82/wD9fku7SQ6zS05EEHdwIsUEpdEKeKSnkjaWmlY+OAAmwa+xN755ICFpHvxXDR/5TvBkY/lDNIXzx49TmlbG50lI9r9o4tGq2UEkWG82KtlZgrZaqCoc5wfA2VrGi2qdrq6xcLXv1RaxHFNU4G2Ssiqi5wkhjkjaBbVLZC0nWFr36u7egAGnh2VTh1R7FTs3n9MzdX/dqqH0lUcTKmiqpy9sTHuhqHMc5vUfvbcs3kawy7VccVwmOqYGTgOaHskA3izmODmnceBAUp8WsLOse8XQFfxmjjxXD3NhJ6wDqdzmlpbIw3jdYi+YCx0RwCanfNPVyNfUT6m02YLY2hjbANBJJOdyVZA08x4J7Hn5IDJJY2PPySsefkgMkljY8/JPqoBX5LCWQMaScgsKiqbHmd/ADPwQqWV0x624cG/XtQDAmR5c7jl2DgERhYtMESltb3IDO3+XTJ/BJAQZ47pn1sgy1fA/VSXrS7/PNARziEvJvgfqm9Iy8meB+q3OalqoDR6Rl5M/afql6Rl5M8D9VuskWhAafSMvJngfql6Rl5M/afqt1kg1AavSMvJngfqm9Iy8meB+q3WSsgNPpGXkz9p+qXpGXkz9p+q3BqWqgNPpGXkzwP1T+kZeTPA/VbbJWQGr0jLyb4H6pvSMvJngfqtxalqoDV6Rl5M8D9U3pGXk39p+q3Ebkg1AafSMvJvgfqn9Iy8meB+q2lu5KyA1f18v6f2n6rAzSuzefgAPhuUoNWTQgIcVLz3qbFDZZtW0IBNbb/hbAsSnBQD+KSQTID//2Q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83" name="Picture 19" descr="https://encrypted-tbn2.gstatic.com/images?q=tbn:ANd9GcTtPFEmGUq54O7lxnPJul6KmSiZIySZAJzqdf1n_CBqNjxeOwOn5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0390" y="3451101"/>
            <a:ext cx="911914" cy="648072"/>
          </a:xfrm>
          <a:prstGeom prst="rect">
            <a:avLst/>
          </a:prstGeom>
          <a:noFill/>
        </p:spPr>
      </p:pic>
      <p:sp>
        <p:nvSpPr>
          <p:cNvPr id="11285" name="AutoShape 21" descr="data:image/jpeg;base64,/9j/4AAQSkZJRgABAQAAAQABAAD/2wCEAAkGBxASEhEQERASExIVEBQUFhAXFBcUFxgWFhUiHhYXFRcYHyogGRslGxgWLTEtMTUtLjAuFx8zOD8sNygtLisBCgoKDg0OGxAQGiwkICQwLywsLCwsLCwsLi0sMSwsLCwuLCwsLCwsLCwsLCwsLCwsLCwsLCwsLCwsLCwsLCwsLP/AABEIALYBFQMBEQACEQEDEQH/xAAcAAEAAgIDAQAAAAAAAAAAAAAABwgFBgECBAP/xABLEAABAwICBQYJCAcIAgMAAAABAAIDBBEFEgYHEyExNUFRYXSzCBQiMjRxgZGyFjNVcnOEk7EVI0JSkqGiFyQlVGKCwdLR8UNT8P/EABoBAQACAwEAAAAAAAAAAAAAAAACAwEEBQb/xAAxEQEAAQMCBQIGAgEEAwAAAAAAAQIDEQQxBRIhM0EycRMUIlFSkWGB8EKhscE00eH/2gAMAwEAAhEDEQA/AIZXqVIgICAgICAgICAgICAgICAgICAgICAgICAgICAgICAgICAgICAgIPpSwl72Rg2Lntbf6xt/yo1zimZFqaXV1hDGNZ4hA7K0DM5uZxsOLieJK89OouzOeaVuIfX5AYR9H034YT5i7+UmIPkBhH0fTfhhPmLv5SYg+QGEfR9N+GFj5i7+UmIPkBhH0fTfhhPmLv5SYh8KrVtg0gyuoIgOlmaM+9hBUo1N2P8AUYho2lOo6Mhz8Pncx3HYSnM09TZALt9t/WFtWuIVR0rhGaEMYthc9LK6CoidFK3ixw39RB4EHmI3FdW3cprjNMoYeRTEp6idGqSskrH1ULZtk2EMa/e0bQvzG3AnyAudr7tdHLFM4SpjKX/kBhH0fTfhhc35i7+Up4g+QGEfR9N+GE+Yu/lJiD5AYR9H034YT5i7+UmIfKr1e4QWPb4hTtuxwzBuUjdxBG8JGou5j6pMQjvUZopQ1VJPPU00c0gqjGM4zWa2NjhYcBvefctvW37lNcRE46I0xCSfkBhH0fTfhhanzF38pSxDF6U6AYV4nVFtFCxzaaVzXsblc1zWEtII6wFO3qLvPHUxDTdRuilBVUU89TTRzSeNujBeM1mtiY4ADgN73fyWzrr1dNyIpnEYRpjokb5AYR9H034YWn8xd/KUsQfIDCPo+m/DCfMXfykxB8gMI+j6b8MJ8xd/KTEHyAwj6PpvwwsfMXfykxDpLq8wdwIOHwW6mlp97SCFmNTd/KTENaxvUphkrT4u6WmfbdZxlZf/AFNkOY/xBX0a+7Tv1Y5YRDppq+rsNJdKwSQXsKmO5ZvO4PHFh4cd2/cSulY1dF3ptKExhqa2mBAQEBAQEBAQdo5C0hzTYggg9BB3LExExiRY/VfrL/Sbn000TY6hke0zMJLJGggOIB3tIJG6549S4Wq0vwesTmFkTlIy1EhB5cUkLYZnNNnNieQeghpIKzG4rXhutvGYnh7qkTN54pI48p9rGhw9hXanQ2pjEQr5pWI0VxyOupYKuMWEjLlt75XA2e2/PZwI61x7lE0VTTPhZE5ZZQGr6e6F0+JwGOQBszQTDUW8pjug9LDzj/kAq6xfqtVZhiYyq1iuHS000tPM3LLG8sc3rHOOkEWIPOCF6CiuK6eaFWzZ9W2nTsKlkOxEsUwYJG3yvGQmzmHhcBztx47t4WvqtN8aOm8M0zhZ7D6xk0Uc8ZvHJG2RjuF2vFwfcVwpiYnErXoWAQRnrl06loI2UsDRtqiJ95T/APGzzbtHO477Hmtzrc0eni7OZ2hGqcIy1R6buw+o2D25qaokY1w52PJs2RvSN+8dAHRY7+s0/PTzRvH/AAjTOFmVxFiJ9b+sfxXa4bBEHSyQESTOO6MSttZrR5zspvzAXHHm3tJpfifXOyNUtB1Waxf0YXU80eelllD3Ob58biA0vA/aFmtuNx3bug7mr0vxfqp3RpnCycUgc1rmkFrgCCOBBG4hcXZY7oCCD9dOl2IUleyKmqpIozSRvLG5bZi94J3joA9y6eisW7lEzVCFUzEs7qc1hT1zpKOrIdOxm0ZMAGl7AQHBwAtmBLeHEE9FzVrNNFrFVOzNNWUprRSfOpgZI10cjGvY5pa5jgHNcDxBB3ELMTicwK2a2dAf0bKJoATRyusy9yYn2vsyTxFgS08bAg8LntaPU/Ejlq3hXVGEfreREBAQEBAQEBBI+oPlT7rL+bVocR7Ue6VG6yC4qwQePGfR6j7CT4Cs07wKZhenjZSshqDkJwux/ZqpQPVZp/MlcPXd6VlOySFppCCEfCG0fANPiLBYuOwl6zYuicfYHi/1V0+HXes0IVwhZdZBbfV9yZh/YoO7C83e7lS2NmwKpkQQD4RfpdJ2U94V1uG+mVdaMMJ+fg+2j+MLfu+ifaUVzV5pcrFrt5YqfqQdy1dvQdr9q6t2irdlFcTRf0Oj7JB3YXmavVK6GTUQQV08IPlOPsUXeSLs8O7c+6urdidTExbjFIB+0Jmn1bFx/MBWa6M2ZlindaFcJaIMVpRgkdbSz0knCRhAd+68b2PHWHAH2KduuaKoqglUKqp3xvfE8ZXse5jm9Dmmzh7wV6SirmiJUy+SkCAgICAgICCR9QfKn3WX82rQ4j2o90qN1kFxVgg8eM+j1H2EnwFZp3gUzC9PGylY7UByWe1y/C1cPX95ZTskpaaQg0vXDR7XCKwc7GskB6MkjSf6cw9q2NJVi9SxVsq4vQqlt9X3JmH9ig7sLzd7uVLY2bAqmRBAPhF+l0nZT3hXW4b6ZV17owwn5+D7aP4wt+76J9kVzV5pcrFrt5YqfqQdy1dvQdn9q6t2irdlFcTRj0Oj7JB3YXmavVK6GTUQQV08IPlOPsUXeSLs8O7c+6urdhdTvLFF65u4erdb2av88sU7rSrgrRAQVf1zYdscWqbCzZQyYD67QHf1tf713dDVzWo/hXVu0hbiIgICAgICAgkfUHyp91l/Nq0OI9qPdKjdZBcVYIPHjPo9R9hJ8BWad4FMwvTxspWO1AclntcvwtXD1/eWU7JKWmkINX1nPAwqvJ/y7h7SQB/Mq7Td2lidlUF6NUtvq+5Mw/sUHdhebvdypbGzYFUyIIB8Iv0uk7Ke8K63DfTKuvdGGE/PwfbR/GFv3fRPsiuavNLlYtdvLFT9SDuWrt6Ds/tXVu0VbsoriaMeh0fZIO7C8zV6pXQyaiCCunhB8px9ii7yRdnh3bn3V1bsLqd5YovXN3D1brezV/nlindaVcFaICCvfhDxAV9O796jaP4ZX/8Aldfhs/RMfyrrRYukiICAgICAgIJH1B8qfdZfzatDiPaj3So3WQXFWCDx4z6PUfYSfAVmneBTML08bKVj9QI/ws9dXL8LVw9f3llOySVppCCM9fmLtiw4U1xnqZmtDefJE4Pc72OEY/3Lc0FE1Xc/ZGrZXRd1Wtvq+5Mw/sUHdhebvdypbGzYFUyIIB8Iv0uk7Ke8K63DfTKuvdGGE/PwfbR/GFv3fRPsiuavNLlYtdvLFT9SDuWrt6Ds/tXVu0VbsoriaMeh0fZIO7C8zV6pXQyaiCCunhB8px9ii7yRdnh3bn3V1bsLqd5YovXN3D1brezV/nlindaVcFaICCvfhDy3xCnb+7RNP8Ur/wDwuvw2Pomf5V1osXSREBAQEBAQEEj6g+VPusv5tWhxHtR7pUbrILirBB48Z9HqPsJPgKzTvApmF6eNlK1OqfCnU2F0sbwQ9zXSuBFiNq4uaCOYhpavPamvnuzMLYjo29UMvNiNfFBE+eZ7Y42NLnPdwAH5nq51mmmapxAqzrE0tdidW6exbCwbOGM8zAfOI4ZnHefYN9l39LY+FRjyqmctXWywtvq+5Mw/sUHdhebvdypbGzYFUyIIB8Iv0uk7Ke8K63DfTKuvdGGE/PwfbR/GFv3fRPsiuavNLlYtdvLFT9SDuWrt6Ds/tXVu0VbsoriaMeh0fZIO7C8zV6pXQyaiCCunhB8px9ii7yRdnh3bn3V1bsLqd5YovXN3D1brezV/nlindaVcFaICCr+ubENti1TY3bEI4R/tYC7+svXd0NPLaj+VVW7SFuMCAgICAgICCR9QfKn3WX82rQ4j2o90qN1kFxVgg+c8Qe1zHC7XNLSOG4ix4INRoNV2DQvbKyjBc03GeSWRtxwJa9xafaFfVqrtUYmpjlhuSoZalpzpwzDWFxpamZ1txbG5sQPNnmIyj2XKus2fizjMQxM4V70z05rcTcDO8Niabsp2XEbegn991uc9drXsu1Y0tFrbdXNWWsrZYEFt9X3JmH9ig7sLzd7uVLY2bAqmRBAPhF+l0nZT3hXW4b6ZV17owwn5+D7aP4wt+76J9kVzV5pcrFrt5YqfqQdy1dvQdn9q6t2irdlFcTRj0Oj7JB3YXmavVK6GTUQQV08IPlOPsUXeSLs8O7c+6urdi9S0BdjFKRwY2Z59WxcPzcFZrqoizP8AJTus+uEsEGN0ixiOjpp6qTzYoy617Zj+y0dbnWA9albomuqKY8kqgVlS+WSSV5u+R7nuPS5xu4+8lelopimmKYUvipAgICAgICAgkfUHyp91l/Nq0OI9qPdKjdZBcVYIPPiMxZFK9vnNie4X4XDSRdI6yIAo9eOJNc0yQ0sjP2mBr2EjqdmNj7CuxPDrcx0mVfNKc9GscirqaKrhvkkbfKeLXA2c13WCCFya6Joq5ZWMmWg7jw6FERXrJ1Tw1DH1NBG2KpALjA3yY5ekAcGP6OYnjxuN7TayaJ5a9v8AhGaVfnsIJaQQQSCCLEEcQRzFdqJzGVbhZFt9X3JmH9ig7sLzd7uVLY2bAqmRBAPhF+l0nZT3hXW4b6ZV17owwn5+D7aP4wt+76J9kVzV5pcrFrt5YqfqQdy1dvQdn9q6t2irdlFcTRj0Oj7JB3YXmavVK6GTUQQQ3re0CxGvrmT0sTXxilZGXGRjPKD3kizjfg4Lo6TU27VGKkKomWb1S6un4dtKmpLTUyNyBjTmbHHcEi/O4kC/RbrKq1Wq+LOI2hmmnCSVppOk8zWNc97g1rQS5ziAABxJJ4BOs9IFdtb+sFte4UlK4+KxuzF/DayDgbfuDm6Sb9C7Gi000fXVurqlGi6KIgICAgICAgIJH1B8qfdZfzatDiPaj3So3WQXFWCDx4z6PUfYSfAVmneBTML08bKVj9QTicLNzwqpQOoWafzJXD1/eWU7JJWmkIK4a9sAbTV4nYAGVTDIQP8A7Wm0nvuw+txXa0F3mo5Z8K6o6o3W+itvq+5Mw/sUHdhebvdypbGzYFUyIIB8Iv0uk7Ke8K63DfTKuvdGGE/PwfbR/GFv3fRPsiuavNLlYtdvLFT9SDuWrt6Ds/tXVu0VbsoriaMeh0fZIO7C8zV6pXQyaiCDA45plh1HIIaqqbFIWB4YWvPkkkA+SCOLT7lbRZrrjNMZYzDGS60cFaL+PMPUI5SfcGKcaS9P+k5oa7jeu/D4wRTRTVD7biRso/aXeV/SrqOH3J36Mc0Ik0w0+r8R8maQMhvcU0d2x7juLud54cfZZdGzpaLXWOsoTVlqy2mBAQEBAQEBAQEEj6g+VPusv5tWhxHtR7pUbrILirBB48Z9HqPsJPgKzTvApmvTZiIUrHagOSz2uX4Wria6c3VlOySlppCCIvCMpwaWjlt5Tal7Aeez47kf0D3LocOmeeYQrQKuygtvq+5Mw/sUHdhebvdypbGzYFUyIIB8Iv0uk7Ke8K63DfTKuvdGGE/PwfbR/GFv3fRPsiuavNLlYtdvLFT9SDuWrt6Ds/tXVu0VbsoriaMeh0fZIO7C8zV6pXQyaiCCunhB8px9ii7yRdnh3bn3V1bozXQREBAQEBAQEBAQEBAQSPqD5U+6y/m1aHEe1HulRusguKsdXvABJIAAuSdwA6SUGJxepe+CfZN8nYyfrXAgeYfMbuLvXuG+4J4LNO8CnwIXorddEziJ6qlhtQkhZh+8+Q+rlH1Xhrbexw/mB+8uRr+6nTslNaaQgijwivQqXtg7p63+H9yUalf12la22r0/4Zh/YoPgC83e7lS2NmwqpkQQD4RfpdJ2U94V1uG+mVde6MMJ+fg+2j+MLfu+ifZFc1eaXKxa7eWKn6kHctXb0HZ/aurdoq3ZRXE0Y9Do+yQd2F5mr1Suhk1EEFdPCD5Tj7FF3ki7PDu3Purq3RmugiICAgICAgICAgICAgkfUGP8U+6y/m1aHEe1HulRusK6suS2Ju0INi69mNI4hzunjuFz02XFWDKK5DpXbRwNwLWY09LWX49ZueO/mQRhrQr6kPmjq8RZR0VrQ01P5VXVEsG51t7GZyRzA7wRvBWY3FfmD2Lr6eivMYxTH28yhOFjdREIfhL2m9jVy7xxHkssQeYg2I9S09f3madkjUUxcCHeew5X9F+YjqIIPttxC00noQRR4RXoNL2wd09b/D+5KNav67StaPU7iAmwmk3i8YfC4dGR5Df6cvvXntVTy3ZhbTs3Ra7IghjwhcBmf4tXRsLo42OilIF8gJuxx/073C/Nu6V0uH3aaZmmfKFcIy1f6PTV1bBFG0lrZGSSv5mRtcC4k9JAsOklb2pvU0W5RiFtF59aqrrYrBLi1c5puBK2P2xMaxw/iaV39HTizCqrdqS2ZYXE0X9Do+yQd2F5mr1Suhk1EEFdPCD5Tj7FF3ki7PDu3Purq3RmugiICAgICAgICAgICDglQmqIFj9CdAKfCIJqqpldK/Yl0xa05GxtGZzWtaM7xu38zrDduXC1GpqvTjwtiMPBi2l9dVRbSEswjDbW8fqANvI224U0I6uFuI3gi1lrMsnofpcGQtMjZ2YbHHZmKV0zWSzPJ3ZI7Xc0jgeNrIOmnsZbKKynNDTMlpgJcZmIlc1m/LHTR8HOLTfdxBt0IIC0kwyOnlBgE5pnsa6KaePZukbYXewA72k8OB5jvBXQ01yY+r9zMoym/wAHesDqGoiv5TKsut0Nkjbl/m1/uUNfibkVRtMFKSazyHCfmAyyfUvud/tJJ9Rf1LSSe1BqesrRH9J0Zga/JKx+1icfNLw0jK7qIcRfm3Hfaxv0174VfMxMZVVc0gkEWINiOtehjqqSnqI0tbTTvoZnBsVQ4OjcTYCfhl/3iw9bWjnXO19jmjnjeN0qZWDXIWCDghB84adjBZjGtBN7NAbv6dyTMzuMNptpLFh1JLUvIzAFsUZPnykeQ0fmegAlWWbc3K4phiZwqVUTOe50jyXPe4uc48S5xuSfaV6SIimMQqSHqn1dw4m2Weole2KKQM2bLAvda5u43sLEcBffxC0NZqqrU8tKVNOVjKeFrGNjYLNa0Na3oDRYD3LjTOVj6ICDT9YGr+nxRrHPe6KeNpDJmgHcf2XtPnNvv4gjfv3lbFjUVWZ6bMTGVYsVoH0801PJbPFK+N1uF2usSOrcu9RXFdMVR5VPKpggICAgICAgIOLrEzgCVCqrHWrpA6F3R71qVaiqrpajp952Sx9020mudsbYGZ3VUjyx000sYp4oQfOZGyJrnuI37zm6d/BcqLNVWeXx5Ty4rsewB0lRW+POq6w53U3jcNRJBATvYxsbWWDQbb955+PGVOmu1RmIMw16s0qoRK2aSc4nWkG1XUxyMoqc23COmaMzrEDmtwI6FGmzXVnEbGXfEtMqQbN8kxxarDi5s1RE6Kjpi8AExwhud4GVm61vJuLG90WK5nGDLW9P9IfHX05M4qXwwljqjZmFrnOkc+zGHeGtDmtBIBOXgtuxYj4c1xGZz+mJnq+Gg+mlThcskkAbJtIyx0b75L8WONt92n+RI57rNyJu08sdZjz4g2S7X64qYtgMU8ebZAzMMMxG0ym7ASzzbi3T5XVv1I09yraMs5hmaLWxgzAYzVuytNmO2E+9nMD5F7jh1gA85UvlL34nND7Ta38FDSRUvcQDZogmBPUMzQFKNHez6WOaFZpX5nOceJJPvK7tMYjCt1UhLeg+uaSBrYMQY+djQA2obYygcweDuf67g7t9yuZf0GZzb/SUVJSw7WNg8wBbXws6pTsSPxLLQq012nelPMPa7TPCwLnEqL2VMR/kHKHwbn4z+jMNY0i1w4ZTtIhc6rl32ZGCGX5s0jha3qzepX2tFcr3jEMTVCCtMdLarEpttUOFm3EcLfMjaeIb0k2Fyd5t0AAdexYptU4hCZywKvYStqY06oqCKpgq3ujD5GyMeGOeD5OVzSGAkcB7yuZrdPXcqiqmEqZwkj+1zBP8278Cf/otL5O9+KfNB/a5gn+bd+BP/wBE+Tvfic0H9rmCf5t34E//AET5O9+JzQ4drdwS3pbj1bCb/lifJ3vxOaFd9KsTbVVlVUsBDJZ3vaDxyl3k367WXbsUTRbimVcsUrWBAQEBAQEBYmcDhRzMjrn5hvWvOpp5uWiMyzh1cPb1cy17lMzX1zVPiPCUAHMfdzLFMU11ctc5/iNoHL7cOPUp35t1TFFMZx4jb+yHZpW1Zqjlx0z9oRl1eP8A0qNTb656zH2hmJc8dx9yzFMXaeWvePEGw0f+lZZpmM01Y9o+zEmT3dCrnTc04mcU+IhnmchbFFMUximMQw5VkQw5WWBGRAQEBAQEBAQEBAQEYEZEBAQEBAQEHBUKo8jo/wD/AAWlqYzP1TOJ2iPKUOvUd3UFViOlNX0x9o3/ALZfUBdKmmKYxCLo8e7oC0tRRyzviPtG8sxL6U1HJJcRxvdbeQ1pcbddlCm3MxiZ5aft5/tnLipgfGcr2uYeOUgtd7io1Yo6RMRH8dZkdHn2BX36qppiqZxH28sQ9FPQTOvlhkOVge6zHEhhFw91hubbffgq7GYmJjFMfzvLMvkt/OdkCyzy/ccqQ+vi0mTabN+zvbaZTl4287hxUeaM4z1HaGile0vZFI5ovdzWOIFuNyBZJrpicTI6TwPYcr2OY791wLT7isxMTsO0FLI8PLI3vDG5nlrS4Nb0uI4DrKxNdMTiZH0ZhlQdnaCU7S+ztG457ccm7yrdSxNyiM9Y6GHmewgkEEEEgg7iCOII5lKJidh2iic8hrGlzjwaAST6gEmYiMyOXQPDtmWOD7gZCDmueAtxunNGMj6T0MzBmkikYL2u5jmi/RchRiumZxEmHnUwQEBAQEBAQEBAQEBAQEHChHSR1eOfh1rW1FHL9UTER5nylE+HLCp6evNOMY9/LEwPPXZSvTTFH1Tghs2rqumiqJDHXMoWOp3iWpeM1mZhcRs/akvaw48bLkXqY5cxHT7zvKcMjUQxSx00T6aa1RWknFZA+WqqGbRwaYIjvtkLL8buPSFGzTXmZt+I8k/y3fE9D8OEe0FEyOSHFKaFsAe57nQSOibasAe4Me7aOcN7TYs6wrKdRc9PNnoTEMrUUbH1uPRvYI2x4ZAMkMksbTaB2UPDXAPsDYbgLDhxvGM8lE58nl4cN1ZURip6N8Q282HSVDqrM/O2cOjDQ0A5dmNo4WtvsOdWTqrnNNUT0zjByw+uj+huFPZg7ZaBrpKmjkfI4SyNGZkbCSW33klx5xa56rYrv3Y5vq2kxDGaHaIYdIyNjqMyl2ITwTTzufG0Rs2gYymLXtzyeTGdwdwkvawU7uou5zFXjPRiIhzj9A2nwHE6VjnGOHF3RszG5DBKwgfz99zzrNqrnv0VT5gnZ59WE7xgWN2c4ZY5S2xIsTT7yOg7h7lnWRHx6SnZm8VwmimbiVXV03jEkVbRRNcZZGOySR04y3B4AyOPDfc8L3FNFddMxTTOOk/7ZZxl3rdHaWm+UVPAx8cTcNZO1jZZWgPdDLcEB1nNuwGxvxPNuSLlVfw5q++DG7IRMaazA4wHtZNh0rnNZPOwNLaePKIw2SzAA0DdxuSbneoTH0Vz/J5YTR3V9RvYaiaDb+MYnUxOLnyfqYGPlbmaQ4eXnjb5Rv53tVtzU3MxETjEQxEPRohohSULYKjZmWoOMPp2Tl7mlkbJnxgtDCAbhhJuN+c9Sxev13JxO2GYjCP9PnluPzuaSCKyEhwNiCAyxB5it2x/4v8AUozunKuDJK2vgqDmpv0VTl8bj5ABlnzOsdwNgN/+kdC5VPSmmY3zP/SaL8WwDC2Yfhv91LauvpY2RSsc7K2cuju94c/nz/yI5927bu3ZrqmJ6QjiGT0n1cUIp6+KnhyzUdNFKyfM9z5SWudIJQTlNwzdYCxPRuULequc0TM9J8E0vDpPoXhkMsGFBpZVPZRGKoGcvkdJUPZVF5JLA1sbQ4Cw3jn4Kdu/dmJuZ6df/hMRsymOau8ObfNB4vHDiNLCHh7809PKImvMhc479rI8ZhawafWq6NVd++cwziHw+RuHuxR9AaSOKVtHUyRNJk2ExdIPFn/OZzlYXh4uN7CRu4Z+Pd+FzZ6ZhjEZRTpayJtZO2GB9Oxrw3xd5u6NzWgSNvc3AeHWN94sV07EzNuJmcoSxCuBAQEBAQEBAQcFRqjIFRqmOXMj5Dq39Z4Lm0zPNzUdZ/KdoTct9/WrbU8+aY+qd8+Ikno3LVZUYdDWGfEXR7JkLixr43yXlzDKWta0i4Gbj1KrUaauaYneoiW90OnGHNgp2vqB+pxWebZtjk2mzlnl/WNeBZtmTXsN9gbG+5VzpbsztvBzQ9FfpjhDYqxkNXmL8VpasN2MjbtY+DOGG3lWELjc2uT7TinTXcx9PiY/5ZzA7TDDDW4xN47Hs6uihiiOzm88ROY4OGz3WIB9Th12l8C7yURy7SxmCi1oUbYqesc/+8xYdJTGkyPzOmc6Mtc11sojOzJJvcAjcSk6S5zTTjpM5yc0OcD03wyIYJnq23pqWWKb9XKcrnwtt+xvGZhBtzkc29Yr012ebp5Mw7YZp1hIho2yVWR1Nik8uVsMjg9r3TNa8Gws0tnDjz7iLLFWlu80zEbwzzQw+luk+Hy4dicEVWx8s+JOqI2BkouwvZzuYBezSVdZs3IuUzMbQxMxhjNWmkNFHQ4nh9VP4uamMhkxY57fKjLTcNF7jcetWay1XNdNdMZwxTPhnJdNMOfTYm3xnK6Wvp5YmOjkzPjp9gM25pALhC6wJ5xeypjT3Yqjp4n/AHyzmGQxfTTC5JMYc2tjtVYbHBFeOb5wRytId+r3C72e9QpsXYin6dp/9GYfOLTPDBWYNL44zJS0M0UrtnNueYmNaAMlzc3/AIT1XzOnu8tccu8mYywddpNQVlDNh0tS2ER4nJOyYslc2WB873nJlaXB9pHWBA5t/G1kWLlFcVxGemPYzDJ6L6bYUKSGndKaRtNijp4onMkkJgMznsaHNzbwH2Nz+zz3ULunu8+cZzH/AERMNF0wxKnnxiSpima6B9TC8TZXgBtm5iWlubdY33c2663bNFVOn5Zjr1Rndn9cWmLKuaPxKue+mdAGyQN2sbc7Xk3e1wAdcOHT5vqVOiscsTz09WapfPSzSaldR4F4vOyWeiDDJFlkbZwawje5oBAdGQfWOKWrNfPc5oxEkzs2PSjWVROp62SmlLpq2nhibDkc10NmuEhlJGXcHbrE3PVvVFrSV88RVGIjyzNTG6U6bYfNUU2KsJfURxUjWUwEjXxPjqHSVBeSAwtMZyje43fewtdWWtPcimbfjr/f2YmY3Y7SqvwerrZqySYyNqpaINa1ssclPGzK2pfLduUnIwgAZ/OJ3WBMrVF6ijliNs/39iZhmcV0uoZZsPf+kP7xSUsxbXbKUNdMZGCFszMuYh0bZM4G4ZzYqqixcimqOXpM7M5housrFqerxKpqKY3ieWAPsRmLY2tc6x3gEg/nzre0tFVFqIqRndrC2WBAQEBAQEBAQEHUhVV0RPSdmYdcvT7lrxpubrcnp9o2Zy7rZiPEdESynEYHKyCAgICAgICAgICAgICAgICAgICAgICAgICAgICAgICxMZHFliKRyp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87" name="AutoShape 23" descr="data:image/jpeg;base64,/9j/4AAQSkZJRgABAQAAAQABAAD/2wCEAAkGBxASEhEQERASExIVEBQUFhAXFBcUFxgWFhUiHhYXFRcYHyogGRslGxgWLTEtMTUtLjAuFx8zOD8sNygtLisBCgoKDg0OGxAQGiwkICQwLywsLCwsLCwsLi0sMSwsLCwuLCwsLCwsLCwsLCwsLCwsLCwsLCwsLCwsLCwsLCwsLP/AABEIALYBFQMBEQACEQEDEQH/xAAcAAEAAgIDAQAAAAAAAAAAAAAABwgFBgECBAP/xABLEAABAwICBQYJCAcIAgMAAAABAAIDBBEFEgYHEyExNUFRYXSzCBQiMjRxgZGyFjNVcnOEk7EVI0JSkqGiFyQlVGKCwdLR8UNT8P/EABoBAQACAwEAAAAAAAAAAAAAAAACAwEEBQb/xAAxEQEAAQMCBQIGAgEEAwAAAAAAAQIDEQQxBRIhM0EycRMUIlFSkWGB8EKhscE00eH/2gAMAwEAAhEDEQA/AIZXqVIgICAgICAgICAgICAgICAgICAgICAgICAgICAgICAgICAgICAgIPpSwl72Rg2Lntbf6xt/yo1zimZFqaXV1hDGNZ4hA7K0DM5uZxsOLieJK89OouzOeaVuIfX5AYR9H034YT5i7+UmIPkBhH0fTfhhPmLv5SYg+QGEfR9N+GFj5i7+UmIPkBhH0fTfhhPmLv5SYh8KrVtg0gyuoIgOlmaM+9hBUo1N2P8AUYho2lOo6Mhz8Pncx3HYSnM09TZALt9t/WFtWuIVR0rhGaEMYthc9LK6CoidFK3ixw39RB4EHmI3FdW3cprjNMoYeRTEp6idGqSskrH1ULZtk2EMa/e0bQvzG3AnyAudr7tdHLFM4SpjKX/kBhH0fTfhhc35i7+Up4g+QGEfR9N+GE+Yu/lJiD5AYR9H034YT5i7+UmIfKr1e4QWPb4hTtuxwzBuUjdxBG8JGou5j6pMQjvUZopQ1VJPPU00c0gqjGM4zWa2NjhYcBvefctvW37lNcRE46I0xCSfkBhH0fTfhhanzF38pSxDF6U6AYV4nVFtFCxzaaVzXsblc1zWEtII6wFO3qLvPHUxDTdRuilBVUU89TTRzSeNujBeM1mtiY4ADgN73fyWzrr1dNyIpnEYRpjokb5AYR9H034YWn8xd/KUsQfIDCPo+m/DCfMXfykxB8gMI+j6b8MJ8xd/KTEHyAwj6PpvwwsfMXfykxDpLq8wdwIOHwW6mlp97SCFmNTd/KTENaxvUphkrT4u6WmfbdZxlZf/AFNkOY/xBX0a+7Tv1Y5YRDppq+rsNJdKwSQXsKmO5ZvO4PHFh4cd2/cSulY1dF3ptKExhqa2mBAQEBAQEBAQdo5C0hzTYggg9BB3LExExiRY/VfrL/Sbn000TY6hke0zMJLJGggOIB3tIJG6549S4Wq0vwesTmFkTlIy1EhB5cUkLYZnNNnNieQeghpIKzG4rXhutvGYnh7qkTN54pI48p9rGhw9hXanQ2pjEQr5pWI0VxyOupYKuMWEjLlt75XA2e2/PZwI61x7lE0VTTPhZE5ZZQGr6e6F0+JwGOQBszQTDUW8pjug9LDzj/kAq6xfqtVZhiYyq1iuHS000tPM3LLG8sc3rHOOkEWIPOCF6CiuK6eaFWzZ9W2nTsKlkOxEsUwYJG3yvGQmzmHhcBztx47t4WvqtN8aOm8M0zhZ7D6xk0Uc8ZvHJG2RjuF2vFwfcVwpiYnErXoWAQRnrl06loI2UsDRtqiJ95T/APGzzbtHO477Hmtzrc0eni7OZ2hGqcIy1R6buw+o2D25qaokY1w52PJs2RvSN+8dAHRY7+s0/PTzRvH/AAjTOFmVxFiJ9b+sfxXa4bBEHSyQESTOO6MSttZrR5zspvzAXHHm3tJpfifXOyNUtB1Waxf0YXU80eelllD3Ob58biA0vA/aFmtuNx3bug7mr0vxfqp3RpnCycUgc1rmkFrgCCOBBG4hcXZY7oCCD9dOl2IUleyKmqpIozSRvLG5bZi94J3joA9y6eisW7lEzVCFUzEs7qc1hT1zpKOrIdOxm0ZMAGl7AQHBwAtmBLeHEE9FzVrNNFrFVOzNNWUprRSfOpgZI10cjGvY5pa5jgHNcDxBB3ELMTicwK2a2dAf0bKJoATRyusy9yYn2vsyTxFgS08bAg8LntaPU/Ejlq3hXVGEfreREBAQEBAQEBBI+oPlT7rL+bVocR7Ue6VG6yC4qwQePGfR6j7CT4Cs07wKZhenjZSshqDkJwux/ZqpQPVZp/MlcPXd6VlOySFppCCEfCG0fANPiLBYuOwl6zYuicfYHi/1V0+HXes0IVwhZdZBbfV9yZh/YoO7C83e7lS2NmwKpkQQD4RfpdJ2U94V1uG+mVdaMMJ+fg+2j+MLfu+ifaUVzV5pcrFrt5YqfqQdy1dvQdr9q6t2irdlFcTRf0Oj7JB3YXmavVK6GTUQQV08IPlOPsUXeSLs8O7c+6urdidTExbjFIB+0Jmn1bFx/MBWa6M2ZlindaFcJaIMVpRgkdbSz0knCRhAd+68b2PHWHAH2KduuaKoqglUKqp3xvfE8ZXse5jm9Dmmzh7wV6SirmiJUy+SkCAgICAgICCR9QfKn3WX82rQ4j2o90qN1kFxVgg8eM+j1H2EnwFZp3gUzC9PGylY7UByWe1y/C1cPX95ZTskpaaQg0vXDR7XCKwc7GskB6MkjSf6cw9q2NJVi9SxVsq4vQqlt9X3JmH9ig7sLzd7uVLY2bAqmRBAPhF+l0nZT3hXW4b6ZV17owwn5+D7aP4wt+76J9kVzV5pcrFrt5YqfqQdy1dvQdn9q6t2irdlFcTRj0Oj7JB3YXmavVK6GTUQQV08IPlOPsUXeSLs8O7c+6urdhdTvLFF65u4erdb2av88sU7rSrgrRAQVf1zYdscWqbCzZQyYD67QHf1tf713dDVzWo/hXVu0hbiIgICAgICAgkfUHyp91l/Nq0OI9qPdKjdZBcVYIPHjPo9R9hJ8BWad4FMwvTxspWO1AclntcvwtXD1/eWU7JKWmkINX1nPAwqvJ/y7h7SQB/Mq7Td2lidlUF6NUtvq+5Mw/sUHdhebvdypbGzYFUyIIB8Iv0uk7Ke8K63DfTKuvdGGE/PwfbR/GFv3fRPsiuavNLlYtdvLFT9SDuWrt6Ds/tXVu0VbsoriaMeh0fZIO7C8zV6pXQyaiCCunhB8px9ii7yRdnh3bn3V1bsLqd5YovXN3D1brezV/nlindaVcFaICCvfhDxAV9O796jaP4ZX/8Aldfhs/RMfyrrRYukiICAgICAgIJH1B8qfdZfzatDiPaj3So3WQXFWCDx4z6PUfYSfAVmneBTML08bKVj9QI/ws9dXL8LVw9f3llOySVppCCM9fmLtiw4U1xnqZmtDefJE4Pc72OEY/3Lc0FE1Xc/ZGrZXRd1Wtvq+5Mw/sUHdhebvdypbGzYFUyIIB8Iv0uk7Ke8K63DfTKuvdGGE/PwfbR/GFv3fRPsiuavNLlYtdvLFT9SDuWrt6Ds/tXVu0VbsoriaMeh0fZIO7C8zV6pXQyaiCCunhB8px9ii7yRdnh3bn3V1bsLqd5YovXN3D1brezV/nlindaVcFaICCvfhDy3xCnb+7RNP8Ur/wDwuvw2Pomf5V1osXSREBAQEBAQEEj6g+VPusv5tWhxHtR7pUbrILirBB48Z9HqPsJPgKzTvApmF6eNlK1OqfCnU2F0sbwQ9zXSuBFiNq4uaCOYhpavPamvnuzMLYjo29UMvNiNfFBE+eZ7Y42NLnPdwAH5nq51mmmapxAqzrE0tdidW6exbCwbOGM8zAfOI4ZnHefYN9l39LY+FRjyqmctXWywtvq+5Mw/sUHdhebvdypbGzYFUyIIB8Iv0uk7Ke8K63DfTKuvdGGE/PwfbR/GFv3fRPsiuavNLlYtdvLFT9SDuWrt6Ds/tXVu0VbsoriaMeh0fZIO7C8zV6pXQyaiCCunhB8px9ii7yRdnh3bn3V1bsLqd5YovXN3D1brezV/nlindaVcFaICCr+ubENti1TY3bEI4R/tYC7+svXd0NPLaj+VVW7SFuMCAgICAgICCR9QfKn3WX82rQ4j2o90qN1kFxVgg+c8Qe1zHC7XNLSOG4ix4INRoNV2DQvbKyjBc03GeSWRtxwJa9xafaFfVqrtUYmpjlhuSoZalpzpwzDWFxpamZ1txbG5sQPNnmIyj2XKus2fizjMQxM4V70z05rcTcDO8Niabsp2XEbegn991uc9drXsu1Y0tFrbdXNWWsrZYEFt9X3JmH9ig7sLzd7uVLY2bAqmRBAPhF+l0nZT3hXW4b6ZV17owwn5+D7aP4wt+76J9kVzV5pcrFrt5YqfqQdy1dvQdn9q6t2irdlFcTRj0Oj7JB3YXmavVK6GTUQQV08IPlOPsUXeSLs8O7c+6urdi9S0BdjFKRwY2Z59WxcPzcFZrqoizP8AJTus+uEsEGN0ixiOjpp6qTzYoy617Zj+y0dbnWA9albomuqKY8kqgVlS+WSSV5u+R7nuPS5xu4+8lelopimmKYUvipAgICAgICAgkfUHyp91l/Nq0OI9qPdKjdZBcVYIPPiMxZFK9vnNie4X4XDSRdI6yIAo9eOJNc0yQ0sjP2mBr2EjqdmNj7CuxPDrcx0mVfNKc9GscirqaKrhvkkbfKeLXA2c13WCCFya6Joq5ZWMmWg7jw6FERXrJ1Tw1DH1NBG2KpALjA3yY5ekAcGP6OYnjxuN7TayaJ5a9v8AhGaVfnsIJaQQQSCCLEEcQRzFdqJzGVbhZFt9X3JmH9ig7sLzd7uVLY2bAqmRBAPhF+l0nZT3hXW4b6ZV17owwn5+D7aP4wt+76J9kVzV5pcrFrt5YqfqQdy1dvQdn9q6t2irdlFcTRj0Oj7JB3YXmavVK6GTUQQQ3re0CxGvrmT0sTXxilZGXGRjPKD3kizjfg4Lo6TU27VGKkKomWb1S6un4dtKmpLTUyNyBjTmbHHcEi/O4kC/RbrKq1Wq+LOI2hmmnCSVppOk8zWNc97g1rQS5ziAABxJJ4BOs9IFdtb+sFte4UlK4+KxuzF/DayDgbfuDm6Sb9C7Gi000fXVurqlGi6KIgICAgICAgIJH1B8qfdZfzatDiPaj3So3WQXFWCDx4z6PUfYSfAVmneBTML08bKVj9QTicLNzwqpQOoWafzJXD1/eWU7JJWmkIK4a9sAbTV4nYAGVTDIQP8A7Wm0nvuw+txXa0F3mo5Z8K6o6o3W+itvq+5Mw/sUHdhebvdypbGzYFUyIIB8Iv0uk7Ke8K63DfTKuvdGGE/PwfbR/GFv3fRPsiuavNLlYtdvLFT9SDuWrt6Ds/tXVu0VbsoriaMeh0fZIO7C8zV6pXQyaiCDA45plh1HIIaqqbFIWB4YWvPkkkA+SCOLT7lbRZrrjNMZYzDGS60cFaL+PMPUI5SfcGKcaS9P+k5oa7jeu/D4wRTRTVD7biRso/aXeV/SrqOH3J36Mc0Ik0w0+r8R8maQMhvcU0d2x7juLud54cfZZdGzpaLXWOsoTVlqy2mBAQEBAQEBAQEEj6g+VPusv5tWhxHtR7pUbrILirBB48Z9HqPsJPgKzTvApmvTZiIUrHagOSz2uX4Wria6c3VlOySlppCCIvCMpwaWjlt5Tal7Aeez47kf0D3LocOmeeYQrQKuygtvq+5Mw/sUHdhebvdypbGzYFUyIIB8Iv0uk7Ke8K63DfTKuvdGGE/PwfbR/GFv3fRPsiuavNLlYtdvLFT9SDuWrt6Ds/tXVu0VbsoriaMeh0fZIO7C8zV6pXQyaiCCunhB8px9ii7yRdnh3bn3V1bozXQREBAQEBAQEBAQEBAQSPqD5U+6y/m1aHEe1HulRusguKsdXvABJIAAuSdwA6SUGJxepe+CfZN8nYyfrXAgeYfMbuLvXuG+4J4LNO8CnwIXorddEziJ6qlhtQkhZh+8+Q+rlH1Xhrbexw/mB+8uRr+6nTslNaaQgijwivQqXtg7p63+H9yUalf12la22r0/4Zh/YoPgC83e7lS2NmwqpkQQD4RfpdJ2U94V1uG+mVde6MMJ+fg+2j+MLfu+ifZFc1eaXKxa7eWKn6kHctXb0HZ/aurdoq3ZRXE0Y9Do+yQd2F5mr1Suhk1EEFdPCD5Tj7FF3ki7PDu3Purq3RmugiICAgICAgICAgICAgkfUGP8U+6y/m1aHEe1HulRusK6suS2Ju0INi69mNI4hzunjuFz02XFWDKK5DpXbRwNwLWY09LWX49ZueO/mQRhrQr6kPmjq8RZR0VrQ01P5VXVEsG51t7GZyRzA7wRvBWY3FfmD2Lr6eivMYxTH28yhOFjdREIfhL2m9jVy7xxHkssQeYg2I9S09f3madkjUUxcCHeew5X9F+YjqIIPttxC00noQRR4RXoNL2wd09b/D+5KNav67StaPU7iAmwmk3i8YfC4dGR5Df6cvvXntVTy3ZhbTs3Ra7IghjwhcBmf4tXRsLo42OilIF8gJuxx/073C/Nu6V0uH3aaZmmfKFcIy1f6PTV1bBFG0lrZGSSv5mRtcC4k9JAsOklb2pvU0W5RiFtF59aqrrYrBLi1c5puBK2P2xMaxw/iaV39HTizCqrdqS2ZYXE0X9Do+yQd2F5mr1Suhk1EEFdPCD5Tj7FF3ki7PDu3Purq3RmugiICAgICAgICAgICDglQmqIFj9CdAKfCIJqqpldK/Yl0xa05GxtGZzWtaM7xu38zrDduXC1GpqvTjwtiMPBi2l9dVRbSEswjDbW8fqANvI224U0I6uFuI3gi1lrMsnofpcGQtMjZ2YbHHZmKV0zWSzPJ3ZI7Xc0jgeNrIOmnsZbKKynNDTMlpgJcZmIlc1m/LHTR8HOLTfdxBt0IIC0kwyOnlBgE5pnsa6KaePZukbYXewA72k8OB5jvBXQ01yY+r9zMoym/wAHesDqGoiv5TKsut0Nkjbl/m1/uUNfibkVRtMFKSazyHCfmAyyfUvud/tJJ9Rf1LSSe1BqesrRH9J0Zga/JKx+1icfNLw0jK7qIcRfm3Hfaxv0174VfMxMZVVc0gkEWINiOtehjqqSnqI0tbTTvoZnBsVQ4OjcTYCfhl/3iw9bWjnXO19jmjnjeN0qZWDXIWCDghB84adjBZjGtBN7NAbv6dyTMzuMNptpLFh1JLUvIzAFsUZPnykeQ0fmegAlWWbc3K4phiZwqVUTOe50jyXPe4uc48S5xuSfaV6SIimMQqSHqn1dw4m2Weole2KKQM2bLAvda5u43sLEcBffxC0NZqqrU8tKVNOVjKeFrGNjYLNa0Na3oDRYD3LjTOVj6ICDT9YGr+nxRrHPe6KeNpDJmgHcf2XtPnNvv4gjfv3lbFjUVWZ6bMTGVYsVoH0801PJbPFK+N1uF2usSOrcu9RXFdMVR5VPKpggICAgICAgIOLrEzgCVCqrHWrpA6F3R71qVaiqrpajp952Sx9020mudsbYGZ3VUjyx000sYp4oQfOZGyJrnuI37zm6d/BcqLNVWeXx5Ty4rsewB0lRW+POq6w53U3jcNRJBATvYxsbWWDQbb955+PGVOmu1RmIMw16s0qoRK2aSc4nWkG1XUxyMoqc23COmaMzrEDmtwI6FGmzXVnEbGXfEtMqQbN8kxxarDi5s1RE6Kjpi8AExwhud4GVm61vJuLG90WK5nGDLW9P9IfHX05M4qXwwljqjZmFrnOkc+zGHeGtDmtBIBOXgtuxYj4c1xGZz+mJnq+Gg+mlThcskkAbJtIyx0b75L8WONt92n+RI57rNyJu08sdZjz4g2S7X64qYtgMU8ebZAzMMMxG0ym7ASzzbi3T5XVv1I09yraMs5hmaLWxgzAYzVuytNmO2E+9nMD5F7jh1gA85UvlL34nND7Ta38FDSRUvcQDZogmBPUMzQFKNHez6WOaFZpX5nOceJJPvK7tMYjCt1UhLeg+uaSBrYMQY+djQA2obYygcweDuf67g7t9yuZf0GZzb/SUVJSw7WNg8wBbXws6pTsSPxLLQq012nelPMPa7TPCwLnEqL2VMR/kHKHwbn4z+jMNY0i1w4ZTtIhc6rl32ZGCGX5s0jha3qzepX2tFcr3jEMTVCCtMdLarEpttUOFm3EcLfMjaeIb0k2Fyd5t0AAdexYptU4hCZywKvYStqY06oqCKpgq3ujD5GyMeGOeD5OVzSGAkcB7yuZrdPXcqiqmEqZwkj+1zBP8278Cf/otL5O9+KfNB/a5gn+bd+BP/wBE+Tvfic0H9rmCf5t34E//AET5O9+JzQ4drdwS3pbj1bCb/lifJ3vxOaFd9KsTbVVlVUsBDJZ3vaDxyl3k367WXbsUTRbimVcsUrWBAQEBAQEBYmcDhRzMjrn5hvWvOpp5uWiMyzh1cPb1cy17lMzX1zVPiPCUAHMfdzLFMU11ctc5/iNoHL7cOPUp35t1TFFMZx4jb+yHZpW1Zqjlx0z9oRl1eP8A0qNTb656zH2hmJc8dx9yzFMXaeWvePEGw0f+lZZpmM01Y9o+zEmT3dCrnTc04mcU+IhnmchbFFMUximMQw5VkQw5WWBGRAQEBAQEBAQEBAQEYEZEBAQEBAQEHBUKo8jo/wD/AAWlqYzP1TOJ2iPKUOvUd3UFViOlNX0x9o3/ALZfUBdKmmKYxCLo8e7oC0tRRyzviPtG8sxL6U1HJJcRxvdbeQ1pcbddlCm3MxiZ5aft5/tnLipgfGcr2uYeOUgtd7io1Yo6RMRH8dZkdHn2BX36qppiqZxH28sQ9FPQTOvlhkOVge6zHEhhFw91hubbffgq7GYmJjFMfzvLMvkt/OdkCyzy/ccqQ+vi0mTabN+zvbaZTl4287hxUeaM4z1HaGile0vZFI5ovdzWOIFuNyBZJrpicTI6TwPYcr2OY791wLT7isxMTsO0FLI8PLI3vDG5nlrS4Nb0uI4DrKxNdMTiZH0ZhlQdnaCU7S+ztG457ccm7yrdSxNyiM9Y6GHmewgkEEEEgg7iCOII5lKJidh2iic8hrGlzjwaAST6gEmYiMyOXQPDtmWOD7gZCDmueAtxunNGMj6T0MzBmkikYL2u5jmi/RchRiumZxEmHnUwQEBAQEBAQEBAQEBAQEHChHSR1eOfh1rW1FHL9UTER5nylE+HLCp6evNOMY9/LEwPPXZSvTTFH1Tghs2rqumiqJDHXMoWOp3iWpeM1mZhcRs/akvaw48bLkXqY5cxHT7zvKcMjUQxSx00T6aa1RWknFZA+WqqGbRwaYIjvtkLL8buPSFGzTXmZt+I8k/y3fE9D8OEe0FEyOSHFKaFsAe57nQSOibasAe4Me7aOcN7TYs6wrKdRc9PNnoTEMrUUbH1uPRvYI2x4ZAMkMksbTaB2UPDXAPsDYbgLDhxvGM8lE58nl4cN1ZURip6N8Q282HSVDqrM/O2cOjDQ0A5dmNo4WtvsOdWTqrnNNUT0zjByw+uj+huFPZg7ZaBrpKmjkfI4SyNGZkbCSW33klx5xa56rYrv3Y5vq2kxDGaHaIYdIyNjqMyl2ITwTTzufG0Rs2gYymLXtzyeTGdwdwkvawU7uou5zFXjPRiIhzj9A2nwHE6VjnGOHF3RszG5DBKwgfz99zzrNqrnv0VT5gnZ59WE7xgWN2c4ZY5S2xIsTT7yOg7h7lnWRHx6SnZm8VwmimbiVXV03jEkVbRRNcZZGOySR04y3B4AyOPDfc8L3FNFddMxTTOOk/7ZZxl3rdHaWm+UVPAx8cTcNZO1jZZWgPdDLcEB1nNuwGxvxPNuSLlVfw5q++DG7IRMaazA4wHtZNh0rnNZPOwNLaePKIw2SzAA0DdxuSbneoTH0Vz/J5YTR3V9RvYaiaDb+MYnUxOLnyfqYGPlbmaQ4eXnjb5Rv53tVtzU3MxETjEQxEPRohohSULYKjZmWoOMPp2Tl7mlkbJnxgtDCAbhhJuN+c9Sxev13JxO2GYjCP9PnluPzuaSCKyEhwNiCAyxB5it2x/4v8AUozunKuDJK2vgqDmpv0VTl8bj5ABlnzOsdwNgN/+kdC5VPSmmY3zP/SaL8WwDC2Yfhv91LauvpY2RSsc7K2cuju94c/nz/yI5927bu3ZrqmJ6QjiGT0n1cUIp6+KnhyzUdNFKyfM9z5SWudIJQTlNwzdYCxPRuULequc0TM9J8E0vDpPoXhkMsGFBpZVPZRGKoGcvkdJUPZVF5JLA1sbQ4Cw3jn4Kdu/dmJuZ6df/hMRsymOau8ObfNB4vHDiNLCHh7809PKImvMhc479rI8ZhawafWq6NVd++cwziHw+RuHuxR9AaSOKVtHUyRNJk2ExdIPFn/OZzlYXh4uN7CRu4Z+Pd+FzZ6ZhjEZRTpayJtZO2GB9Oxrw3xd5u6NzWgSNvc3AeHWN94sV07EzNuJmcoSxCuBAQEBAQEBAQcFRqjIFRqmOXMj5Dq39Z4Lm0zPNzUdZ/KdoTct9/WrbU8+aY+qd8+Ikno3LVZUYdDWGfEXR7JkLixr43yXlzDKWta0i4Gbj1KrUaauaYneoiW90OnGHNgp2vqB+pxWebZtjk2mzlnl/WNeBZtmTXsN9gbG+5VzpbsztvBzQ9FfpjhDYqxkNXmL8VpasN2MjbtY+DOGG3lWELjc2uT7TinTXcx9PiY/5ZzA7TDDDW4xN47Hs6uihiiOzm88ROY4OGz3WIB9Th12l8C7yURy7SxmCi1oUbYqesc/+8xYdJTGkyPzOmc6Mtc11sojOzJJvcAjcSk6S5zTTjpM5yc0OcD03wyIYJnq23pqWWKb9XKcrnwtt+xvGZhBtzkc29Yr012ebp5Mw7YZp1hIho2yVWR1Nik8uVsMjg9r3TNa8Gws0tnDjz7iLLFWlu80zEbwzzQw+luk+Hy4dicEVWx8s+JOqI2BkouwvZzuYBezSVdZs3IuUzMbQxMxhjNWmkNFHQ4nh9VP4uamMhkxY57fKjLTcNF7jcetWay1XNdNdMZwxTPhnJdNMOfTYm3xnK6Wvp5YmOjkzPjp9gM25pALhC6wJ5xeypjT3Yqjp4n/AHyzmGQxfTTC5JMYc2tjtVYbHBFeOb5wRytId+r3C72e9QpsXYin6dp/9GYfOLTPDBWYNL44zJS0M0UrtnNueYmNaAMlzc3/AIT1XzOnu8tccu8mYywddpNQVlDNh0tS2ER4nJOyYslc2WB873nJlaXB9pHWBA5t/G1kWLlFcVxGemPYzDJ6L6bYUKSGndKaRtNijp4onMkkJgMznsaHNzbwH2Nz+zz3ULunu8+cZzH/AERMNF0wxKnnxiSpima6B9TC8TZXgBtm5iWlubdY33c2663bNFVOn5Zjr1Rndn9cWmLKuaPxKue+mdAGyQN2sbc7Xk3e1wAdcOHT5vqVOiscsTz09WapfPSzSaldR4F4vOyWeiDDJFlkbZwawje5oBAdGQfWOKWrNfPc5oxEkzs2PSjWVROp62SmlLpq2nhibDkc10NmuEhlJGXcHbrE3PVvVFrSV88RVGIjyzNTG6U6bYfNUU2KsJfURxUjWUwEjXxPjqHSVBeSAwtMZyje43fewtdWWtPcimbfjr/f2YmY3Y7SqvwerrZqySYyNqpaINa1ssclPGzK2pfLduUnIwgAZ/OJ3WBMrVF6ijliNs/39iZhmcV0uoZZsPf+kP7xSUsxbXbKUNdMZGCFszMuYh0bZM4G4ZzYqqixcimqOXpM7M5housrFqerxKpqKY3ieWAPsRmLY2tc6x3gEg/nzre0tFVFqIqRndrC2WBAQEBAQEBAQEHUhVV0RPSdmYdcvT7lrxpubrcnp9o2Zy7rZiPEdESynEYHKyCAgICAgICAgICAgICAgICAgICAgICAgICAgICAgICxMZHFliKRyp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89" name="AutoShape 25" descr="data:image/jpeg;base64,/9j/4AAQSkZJRgABAQAAAQABAAD/2wCEAAkGBxASEhEQERASExIVEBQUFhAXFBcUFxgWFhUiHhYXFRcYHyogGRslGxgWLTEtMTUtLjAuFx8zOD8sNygtLisBCgoKDg0OGxAQGiwkICQwLywsLCwsLCwsLi0sMSwsLCwuLCwsLCwsLCwsLCwsLCwsLCwsLCwsLCwsLCwsLCwsLP/AABEIALYBFQMBEQACEQEDEQH/xAAcAAEAAgIDAQAAAAAAAAAAAAAABwgFBgECBAP/xABLEAABAwICBQYJCAcIAgMAAAABAAIDBBEFEgYHEyExNUFRYXSzCBQiMjRxgZGyFjNVcnOEk7EVI0JSkqGiFyQlVGKCwdLR8UNT8P/EABoBAQACAwEAAAAAAAAAAAAAAAACAwEEBQb/xAAxEQEAAQMCBQIGAgEEAwAAAAAAAQIDEQQxBRIhM0EycRMUIlFSkWGB8EKhscE00eH/2gAMAwEAAhEDEQA/AIZXqVIgICAgICAgICAgICAgICAgICAgICAgICAgICAgICAgICAgICAgIPpSwl72Rg2Lntbf6xt/yo1zimZFqaXV1hDGNZ4hA7K0DM5uZxsOLieJK89OouzOeaVuIfX5AYR9H034YT5i7+UmIPkBhH0fTfhhPmLv5SYg+QGEfR9N+GFj5i7+UmIPkBhH0fTfhhPmLv5SYh8KrVtg0gyuoIgOlmaM+9hBUo1N2P8AUYho2lOo6Mhz8Pncx3HYSnM09TZALt9t/WFtWuIVR0rhGaEMYthc9LK6CoidFK3ixw39RB4EHmI3FdW3cprjNMoYeRTEp6idGqSskrH1ULZtk2EMa/e0bQvzG3AnyAudr7tdHLFM4SpjKX/kBhH0fTfhhc35i7+Up4g+QGEfR9N+GE+Yu/lJiD5AYR9H034YT5i7+UmIfKr1e4QWPb4hTtuxwzBuUjdxBG8JGou5j6pMQjvUZopQ1VJPPU00c0gqjGM4zWa2NjhYcBvefctvW37lNcRE46I0xCSfkBhH0fTfhhanzF38pSxDF6U6AYV4nVFtFCxzaaVzXsblc1zWEtII6wFO3qLvPHUxDTdRuilBVUU89TTRzSeNujBeM1mtiY4ADgN73fyWzrr1dNyIpnEYRpjokb5AYR9H034YWn8xd/KUsQfIDCPo+m/DCfMXfykxB8gMI+j6b8MJ8xd/KTEHyAwj6PpvwwsfMXfykxDpLq8wdwIOHwW6mlp97SCFmNTd/KTENaxvUphkrT4u6WmfbdZxlZf/AFNkOY/xBX0a+7Tv1Y5YRDppq+rsNJdKwSQXsKmO5ZvO4PHFh4cd2/cSulY1dF3ptKExhqa2mBAQEBAQEBAQdo5C0hzTYggg9BB3LExExiRY/VfrL/Sbn000TY6hke0zMJLJGggOIB3tIJG6549S4Wq0vwesTmFkTlIy1EhB5cUkLYZnNNnNieQeghpIKzG4rXhutvGYnh7qkTN54pI48p9rGhw9hXanQ2pjEQr5pWI0VxyOupYKuMWEjLlt75XA2e2/PZwI61x7lE0VTTPhZE5ZZQGr6e6F0+JwGOQBszQTDUW8pjug9LDzj/kAq6xfqtVZhiYyq1iuHS000tPM3LLG8sc3rHOOkEWIPOCF6CiuK6eaFWzZ9W2nTsKlkOxEsUwYJG3yvGQmzmHhcBztx47t4WvqtN8aOm8M0zhZ7D6xk0Uc8ZvHJG2RjuF2vFwfcVwpiYnErXoWAQRnrl06loI2UsDRtqiJ95T/APGzzbtHO477Hmtzrc0eni7OZ2hGqcIy1R6buw+o2D25qaokY1w52PJs2RvSN+8dAHRY7+s0/PTzRvH/AAjTOFmVxFiJ9b+sfxXa4bBEHSyQESTOO6MSttZrR5zspvzAXHHm3tJpfifXOyNUtB1Waxf0YXU80eelllD3Ob58biA0vA/aFmtuNx3bug7mr0vxfqp3RpnCycUgc1rmkFrgCCOBBG4hcXZY7oCCD9dOl2IUleyKmqpIozSRvLG5bZi94J3joA9y6eisW7lEzVCFUzEs7qc1hT1zpKOrIdOxm0ZMAGl7AQHBwAtmBLeHEE9FzVrNNFrFVOzNNWUprRSfOpgZI10cjGvY5pa5jgHNcDxBB3ELMTicwK2a2dAf0bKJoATRyusy9yYn2vsyTxFgS08bAg8LntaPU/Ejlq3hXVGEfreREBAQEBAQEBBI+oPlT7rL+bVocR7Ue6VG6yC4qwQePGfR6j7CT4Cs07wKZhenjZSshqDkJwux/ZqpQPVZp/MlcPXd6VlOySFppCCEfCG0fANPiLBYuOwl6zYuicfYHi/1V0+HXes0IVwhZdZBbfV9yZh/YoO7C83e7lS2NmwKpkQQD4RfpdJ2U94V1uG+mVdaMMJ+fg+2j+MLfu+ifaUVzV5pcrFrt5YqfqQdy1dvQdr9q6t2irdlFcTRf0Oj7JB3YXmavVK6GTUQQV08IPlOPsUXeSLs8O7c+6urdidTExbjFIB+0Jmn1bFx/MBWa6M2ZlindaFcJaIMVpRgkdbSz0knCRhAd+68b2PHWHAH2KduuaKoqglUKqp3xvfE8ZXse5jm9Dmmzh7wV6SirmiJUy+SkCAgICAgICCR9QfKn3WX82rQ4j2o90qN1kFxVgg8eM+j1H2EnwFZp3gUzC9PGylY7UByWe1y/C1cPX95ZTskpaaQg0vXDR7XCKwc7GskB6MkjSf6cw9q2NJVi9SxVsq4vQqlt9X3JmH9ig7sLzd7uVLY2bAqmRBAPhF+l0nZT3hXW4b6ZV17owwn5+D7aP4wt+76J9kVzV5pcrFrt5YqfqQdy1dvQdn9q6t2irdlFcTRj0Oj7JB3YXmavVK6GTUQQV08IPlOPsUXeSLs8O7c+6urdhdTvLFF65u4erdb2av88sU7rSrgrRAQVf1zYdscWqbCzZQyYD67QHf1tf713dDVzWo/hXVu0hbiIgICAgICAgkfUHyp91l/Nq0OI9qPdKjdZBcVYIPHjPo9R9hJ8BWad4FMwvTxspWO1AclntcvwtXD1/eWU7JKWmkINX1nPAwqvJ/y7h7SQB/Mq7Td2lidlUF6NUtvq+5Mw/sUHdhebvdypbGzYFUyIIB8Iv0uk7Ke8K63DfTKuvdGGE/PwfbR/GFv3fRPsiuavNLlYtdvLFT9SDuWrt6Ds/tXVu0VbsoriaMeh0fZIO7C8zV6pXQyaiCCunhB8px9ii7yRdnh3bn3V1bsLqd5YovXN3D1brezV/nlindaVcFaICCvfhDxAV9O796jaP4ZX/8Aldfhs/RMfyrrRYukiICAgICAgIJH1B8qfdZfzatDiPaj3So3WQXFWCDx4z6PUfYSfAVmneBTML08bKVj9QI/ws9dXL8LVw9f3llOySVppCCM9fmLtiw4U1xnqZmtDefJE4Pc72OEY/3Lc0FE1Xc/ZGrZXRd1Wtvq+5Mw/sUHdhebvdypbGzYFUyIIB8Iv0uk7Ke8K63DfTKuvdGGE/PwfbR/GFv3fRPsiuavNLlYtdvLFT9SDuWrt6Ds/tXVu0VbsoriaMeh0fZIO7C8zV6pXQyaiCCunhB8px9ii7yRdnh3bn3V1bsLqd5YovXN3D1brezV/nlindaVcFaICCvfhDy3xCnb+7RNP8Ur/wDwuvw2Pomf5V1osXSREBAQEBAQEEj6g+VPusv5tWhxHtR7pUbrILirBB48Z9HqPsJPgKzTvApmF6eNlK1OqfCnU2F0sbwQ9zXSuBFiNq4uaCOYhpavPamvnuzMLYjo29UMvNiNfFBE+eZ7Y42NLnPdwAH5nq51mmmapxAqzrE0tdidW6exbCwbOGM8zAfOI4ZnHefYN9l39LY+FRjyqmctXWywtvq+5Mw/sUHdhebvdypbGzYFUyIIB8Iv0uk7Ke8K63DfTKuvdGGE/PwfbR/GFv3fRPsiuavNLlYtdvLFT9SDuWrt6Ds/tXVu0VbsoriaMeh0fZIO7C8zV6pXQyaiCCunhB8px9ii7yRdnh3bn3V1bsLqd5YovXN3D1brezV/nlindaVcFaICCr+ubENti1TY3bEI4R/tYC7+svXd0NPLaj+VVW7SFuMCAgICAgICCR9QfKn3WX82rQ4j2o90qN1kFxVgg+c8Qe1zHC7XNLSOG4ix4INRoNV2DQvbKyjBc03GeSWRtxwJa9xafaFfVqrtUYmpjlhuSoZalpzpwzDWFxpamZ1txbG5sQPNnmIyj2XKus2fizjMQxM4V70z05rcTcDO8Niabsp2XEbegn991uc9drXsu1Y0tFrbdXNWWsrZYEFt9X3JmH9ig7sLzd7uVLY2bAqmRBAPhF+l0nZT3hXW4b6ZV17owwn5+D7aP4wt+76J9kVzV5pcrFrt5YqfqQdy1dvQdn9q6t2irdlFcTRj0Oj7JB3YXmavVK6GTUQQV08IPlOPsUXeSLs8O7c+6urdi9S0BdjFKRwY2Z59WxcPzcFZrqoizP8AJTus+uEsEGN0ixiOjpp6qTzYoy617Zj+y0dbnWA9albomuqKY8kqgVlS+WSSV5u+R7nuPS5xu4+8lelopimmKYUvipAgICAgICAgkfUHyp91l/Nq0OI9qPdKjdZBcVYIPPiMxZFK9vnNie4X4XDSRdI6yIAo9eOJNc0yQ0sjP2mBr2EjqdmNj7CuxPDrcx0mVfNKc9GscirqaKrhvkkbfKeLXA2c13WCCFya6Joq5ZWMmWg7jw6FERXrJ1Tw1DH1NBG2KpALjA3yY5ekAcGP6OYnjxuN7TayaJ5a9v8AhGaVfnsIJaQQQSCCLEEcQRzFdqJzGVbhZFt9X3JmH9ig7sLzd7uVLY2bAqmRBAPhF+l0nZT3hXW4b6ZV17owwn5+D7aP4wt+76J9kVzV5pcrFrt5YqfqQdy1dvQdn9q6t2irdlFcTRj0Oj7JB3YXmavVK6GTUQQQ3re0CxGvrmT0sTXxilZGXGRjPKD3kizjfg4Lo6TU27VGKkKomWb1S6un4dtKmpLTUyNyBjTmbHHcEi/O4kC/RbrKq1Wq+LOI2hmmnCSVppOk8zWNc97g1rQS5ziAABxJJ4BOs9IFdtb+sFte4UlK4+KxuzF/DayDgbfuDm6Sb9C7Gi000fXVurqlGi6KIgICAgICAgIJH1B8qfdZfzatDiPaj3So3WQXFWCDx4z6PUfYSfAVmneBTML08bKVj9QTicLNzwqpQOoWafzJXD1/eWU7JJWmkIK4a9sAbTV4nYAGVTDIQP8A7Wm0nvuw+txXa0F3mo5Z8K6o6o3W+itvq+5Mw/sUHdhebvdypbGzYFUyIIB8Iv0uk7Ke8K63DfTKuvdGGE/PwfbR/GFv3fRPsiuavNLlYtdvLFT9SDuWrt6Ds/tXVu0VbsoriaMeh0fZIO7C8zV6pXQyaiCDA45plh1HIIaqqbFIWB4YWvPkkkA+SCOLT7lbRZrrjNMZYzDGS60cFaL+PMPUI5SfcGKcaS9P+k5oa7jeu/D4wRTRTVD7biRso/aXeV/SrqOH3J36Mc0Ik0w0+r8R8maQMhvcU0d2x7juLud54cfZZdGzpaLXWOsoTVlqy2mBAQEBAQEBAQEEj6g+VPusv5tWhxHtR7pUbrILirBB48Z9HqPsJPgKzTvApmvTZiIUrHagOSz2uX4Wria6c3VlOySlppCCIvCMpwaWjlt5Tal7Aeez47kf0D3LocOmeeYQrQKuygtvq+5Mw/sUHdhebvdypbGzYFUyIIB8Iv0uk7Ke8K63DfTKuvdGGE/PwfbR/GFv3fRPsiuavNLlYtdvLFT9SDuWrt6Ds/tXVu0VbsoriaMeh0fZIO7C8zV6pXQyaiCCunhB8px9ii7yRdnh3bn3V1bozXQREBAQEBAQEBAQEBAQSPqD5U+6y/m1aHEe1HulRusguKsdXvABJIAAuSdwA6SUGJxepe+CfZN8nYyfrXAgeYfMbuLvXuG+4J4LNO8CnwIXorddEziJ6qlhtQkhZh+8+Q+rlH1Xhrbexw/mB+8uRr+6nTslNaaQgijwivQqXtg7p63+H9yUalf12la22r0/4Zh/YoPgC83e7lS2NmwqpkQQD4RfpdJ2U94V1uG+mVde6MMJ+fg+2j+MLfu+ifZFc1eaXKxa7eWKn6kHctXb0HZ/aurdoq3ZRXE0Y9Do+yQd2F5mr1Suhk1EEFdPCD5Tj7FF3ki7PDu3Purq3RmugiICAgICAgICAgICAgkfUGP8U+6y/m1aHEe1HulRusK6suS2Ju0INi69mNI4hzunjuFz02XFWDKK5DpXbRwNwLWY09LWX49ZueO/mQRhrQr6kPmjq8RZR0VrQ01P5VXVEsG51t7GZyRzA7wRvBWY3FfmD2Lr6eivMYxTH28yhOFjdREIfhL2m9jVy7xxHkssQeYg2I9S09f3madkjUUxcCHeew5X9F+YjqIIPttxC00noQRR4RXoNL2wd09b/D+5KNav67StaPU7iAmwmk3i8YfC4dGR5Df6cvvXntVTy3ZhbTs3Ra7IghjwhcBmf4tXRsLo42OilIF8gJuxx/073C/Nu6V0uH3aaZmmfKFcIy1f6PTV1bBFG0lrZGSSv5mRtcC4k9JAsOklb2pvU0W5RiFtF59aqrrYrBLi1c5puBK2P2xMaxw/iaV39HTizCqrdqS2ZYXE0X9Do+yQd2F5mr1Suhk1EEFdPCD5Tj7FF3ki7PDu3Purq3RmugiICAgICAgICAgICDglQmqIFj9CdAKfCIJqqpldK/Yl0xa05GxtGZzWtaM7xu38zrDduXC1GpqvTjwtiMPBi2l9dVRbSEswjDbW8fqANvI224U0I6uFuI3gi1lrMsnofpcGQtMjZ2YbHHZmKV0zWSzPJ3ZI7Xc0jgeNrIOmnsZbKKynNDTMlpgJcZmIlc1m/LHTR8HOLTfdxBt0IIC0kwyOnlBgE5pnsa6KaePZukbYXewA72k8OB5jvBXQ01yY+r9zMoym/wAHesDqGoiv5TKsut0Nkjbl/m1/uUNfibkVRtMFKSazyHCfmAyyfUvud/tJJ9Rf1LSSe1BqesrRH9J0Zga/JKx+1icfNLw0jK7qIcRfm3Hfaxv0174VfMxMZVVc0gkEWINiOtehjqqSnqI0tbTTvoZnBsVQ4OjcTYCfhl/3iw9bWjnXO19jmjnjeN0qZWDXIWCDghB84adjBZjGtBN7NAbv6dyTMzuMNptpLFh1JLUvIzAFsUZPnykeQ0fmegAlWWbc3K4phiZwqVUTOe50jyXPe4uc48S5xuSfaV6SIimMQqSHqn1dw4m2Weole2KKQM2bLAvda5u43sLEcBffxC0NZqqrU8tKVNOVjKeFrGNjYLNa0Na3oDRYD3LjTOVj6ICDT9YGr+nxRrHPe6KeNpDJmgHcf2XtPnNvv4gjfv3lbFjUVWZ6bMTGVYsVoH0801PJbPFK+N1uF2usSOrcu9RXFdMVR5VPKpggICAgICAgIOLrEzgCVCqrHWrpA6F3R71qVaiqrpajp952Sx9020mudsbYGZ3VUjyx000sYp4oQfOZGyJrnuI37zm6d/BcqLNVWeXx5Ty4rsewB0lRW+POq6w53U3jcNRJBATvYxsbWWDQbb955+PGVOmu1RmIMw16s0qoRK2aSc4nWkG1XUxyMoqc23COmaMzrEDmtwI6FGmzXVnEbGXfEtMqQbN8kxxarDi5s1RE6Kjpi8AExwhud4GVm61vJuLG90WK5nGDLW9P9IfHX05M4qXwwljqjZmFrnOkc+zGHeGtDmtBIBOXgtuxYj4c1xGZz+mJnq+Gg+mlThcskkAbJtIyx0b75L8WONt92n+RI57rNyJu08sdZjz4g2S7X64qYtgMU8ebZAzMMMxG0ym7ASzzbi3T5XVv1I09yraMs5hmaLWxgzAYzVuytNmO2E+9nMD5F7jh1gA85UvlL34nND7Ta38FDSRUvcQDZogmBPUMzQFKNHez6WOaFZpX5nOceJJPvK7tMYjCt1UhLeg+uaSBrYMQY+djQA2obYygcweDuf67g7t9yuZf0GZzb/SUVJSw7WNg8wBbXws6pTsSPxLLQq012nelPMPa7TPCwLnEqL2VMR/kHKHwbn4z+jMNY0i1w4ZTtIhc6rl32ZGCGX5s0jha3qzepX2tFcr3jEMTVCCtMdLarEpttUOFm3EcLfMjaeIb0k2Fyd5t0AAdexYptU4hCZywKvYStqY06oqCKpgq3ujD5GyMeGOeD5OVzSGAkcB7yuZrdPXcqiqmEqZwkj+1zBP8278Cf/otL5O9+KfNB/a5gn+bd+BP/wBE+Tvfic0H9rmCf5t34E//AET5O9+JzQ4drdwS3pbj1bCb/lifJ3vxOaFd9KsTbVVlVUsBDJZ3vaDxyl3k367WXbsUTRbimVcsUrWBAQEBAQEBYmcDhRzMjrn5hvWvOpp5uWiMyzh1cPb1cy17lMzX1zVPiPCUAHMfdzLFMU11ctc5/iNoHL7cOPUp35t1TFFMZx4jb+yHZpW1Zqjlx0z9oRl1eP8A0qNTb656zH2hmJc8dx9yzFMXaeWvePEGw0f+lZZpmM01Y9o+zEmT3dCrnTc04mcU+IhnmchbFFMUximMQw5VkQw5WWBGRAQEBAQEBAQEBAQEYEZEBAQEBAQEHBUKo8jo/wD/AAWlqYzP1TOJ2iPKUOvUd3UFViOlNX0x9o3/ALZfUBdKmmKYxCLo8e7oC0tRRyzviPtG8sxL6U1HJJcRxvdbeQ1pcbddlCm3MxiZ5aft5/tnLipgfGcr2uYeOUgtd7io1Yo6RMRH8dZkdHn2BX36qppiqZxH28sQ9FPQTOvlhkOVge6zHEhhFw91hubbffgq7GYmJjFMfzvLMvkt/OdkCyzy/ccqQ+vi0mTabN+zvbaZTl4287hxUeaM4z1HaGile0vZFI5ovdzWOIFuNyBZJrpicTI6TwPYcr2OY791wLT7isxMTsO0FLI8PLI3vDG5nlrS4Nb0uI4DrKxNdMTiZH0ZhlQdnaCU7S+ztG457ccm7yrdSxNyiM9Y6GHmewgkEEEEgg7iCOII5lKJidh2iic8hrGlzjwaAST6gEmYiMyOXQPDtmWOD7gZCDmueAtxunNGMj6T0MzBmkikYL2u5jmi/RchRiumZxEmHnUwQEBAQEBAQEBAQEBAQEHChHSR1eOfh1rW1FHL9UTER5nylE+HLCp6evNOMY9/LEwPPXZSvTTFH1Tghs2rqumiqJDHXMoWOp3iWpeM1mZhcRs/akvaw48bLkXqY5cxHT7zvKcMjUQxSx00T6aa1RWknFZA+WqqGbRwaYIjvtkLL8buPSFGzTXmZt+I8k/y3fE9D8OEe0FEyOSHFKaFsAe57nQSOibasAe4Me7aOcN7TYs6wrKdRc9PNnoTEMrUUbH1uPRvYI2x4ZAMkMksbTaB2UPDXAPsDYbgLDhxvGM8lE58nl4cN1ZURip6N8Q282HSVDqrM/O2cOjDQ0A5dmNo4WtvsOdWTqrnNNUT0zjByw+uj+huFPZg7ZaBrpKmjkfI4SyNGZkbCSW33klx5xa56rYrv3Y5vq2kxDGaHaIYdIyNjqMyl2ITwTTzufG0Rs2gYymLXtzyeTGdwdwkvawU7uou5zFXjPRiIhzj9A2nwHE6VjnGOHF3RszG5DBKwgfz99zzrNqrnv0VT5gnZ59WE7xgWN2c4ZY5S2xIsTT7yOg7h7lnWRHx6SnZm8VwmimbiVXV03jEkVbRRNcZZGOySR04y3B4AyOPDfc8L3FNFddMxTTOOk/7ZZxl3rdHaWm+UVPAx8cTcNZO1jZZWgPdDLcEB1nNuwGxvxPNuSLlVfw5q++DG7IRMaazA4wHtZNh0rnNZPOwNLaePKIw2SzAA0DdxuSbneoTH0Vz/J5YTR3V9RvYaiaDb+MYnUxOLnyfqYGPlbmaQ4eXnjb5Rv53tVtzU3MxETjEQxEPRohohSULYKjZmWoOMPp2Tl7mlkbJnxgtDCAbhhJuN+c9Sxev13JxO2GYjCP9PnluPzuaSCKyEhwNiCAyxB5it2x/4v8AUozunKuDJK2vgqDmpv0VTl8bj5ABlnzOsdwNgN/+kdC5VPSmmY3zP/SaL8WwDC2Yfhv91LauvpY2RSsc7K2cuju94c/nz/yI5927bu3ZrqmJ6QjiGT0n1cUIp6+KnhyzUdNFKyfM9z5SWudIJQTlNwzdYCxPRuULequc0TM9J8E0vDpPoXhkMsGFBpZVPZRGKoGcvkdJUPZVF5JLA1sbQ4Cw3jn4Kdu/dmJuZ6df/hMRsymOau8ObfNB4vHDiNLCHh7809PKImvMhc479rI8ZhawafWq6NVd++cwziHw+RuHuxR9AaSOKVtHUyRNJk2ExdIPFn/OZzlYXh4uN7CRu4Z+Pd+FzZ6ZhjEZRTpayJtZO2GB9Oxrw3xd5u6NzWgSNvc3AeHWN94sV07EzNuJmcoSxCuBAQEBAQEBAQcFRqjIFRqmOXMj5Dq39Z4Lm0zPNzUdZ/KdoTct9/WrbU8+aY+qd8+Ikno3LVZUYdDWGfEXR7JkLixr43yXlzDKWta0i4Gbj1KrUaauaYneoiW90OnGHNgp2vqB+pxWebZtjk2mzlnl/WNeBZtmTXsN9gbG+5VzpbsztvBzQ9FfpjhDYqxkNXmL8VpasN2MjbtY+DOGG3lWELjc2uT7TinTXcx9PiY/5ZzA7TDDDW4xN47Hs6uihiiOzm88ROY4OGz3WIB9Th12l8C7yURy7SxmCi1oUbYqesc/+8xYdJTGkyPzOmc6Mtc11sojOzJJvcAjcSk6S5zTTjpM5yc0OcD03wyIYJnq23pqWWKb9XKcrnwtt+xvGZhBtzkc29Yr012ebp5Mw7YZp1hIho2yVWR1Nik8uVsMjg9r3TNa8Gws0tnDjz7iLLFWlu80zEbwzzQw+luk+Hy4dicEVWx8s+JOqI2BkouwvZzuYBezSVdZs3IuUzMbQxMxhjNWmkNFHQ4nh9VP4uamMhkxY57fKjLTcNF7jcetWay1XNdNdMZwxTPhnJdNMOfTYm3xnK6Wvp5YmOjkzPjp9gM25pALhC6wJ5xeypjT3Yqjp4n/AHyzmGQxfTTC5JMYc2tjtVYbHBFeOb5wRytId+r3C72e9QpsXYin6dp/9GYfOLTPDBWYNL44zJS0M0UrtnNueYmNaAMlzc3/AIT1XzOnu8tccu8mYywddpNQVlDNh0tS2ER4nJOyYslc2WB873nJlaXB9pHWBA5t/G1kWLlFcVxGemPYzDJ6L6bYUKSGndKaRtNijp4onMkkJgMznsaHNzbwH2Nz+zz3ULunu8+cZzH/AERMNF0wxKnnxiSpima6B9TC8TZXgBtm5iWlubdY33c2663bNFVOn5Zjr1Rndn9cWmLKuaPxKue+mdAGyQN2sbc7Xk3e1wAdcOHT5vqVOiscsTz09WapfPSzSaldR4F4vOyWeiDDJFlkbZwawje5oBAdGQfWOKWrNfPc5oxEkzs2PSjWVROp62SmlLpq2nhibDkc10NmuEhlJGXcHbrE3PVvVFrSV88RVGIjyzNTG6U6bYfNUU2KsJfURxUjWUwEjXxPjqHSVBeSAwtMZyje43fewtdWWtPcimbfjr/f2YmY3Y7SqvwerrZqySYyNqpaINa1ssclPGzK2pfLduUnIwgAZ/OJ3WBMrVF6ijliNs/39iZhmcV0uoZZsPf+kP7xSUsxbXbKUNdMZGCFszMuYh0bZM4G4ZzYqqixcimqOXpM7M5housrFqerxKpqKY3ieWAPsRmLY2tc6x3gEg/nzre0tFVFqIqRndrC2WBAQEBAQEBAQEHUhVV0RPSdmYdcvT7lrxpubrcnp9o2Zy7rZiPEdESynEYHKyCAgICAgICAgICAgICAgICAgICAgICAgICAgICAgICxMZHFliKRyp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91" name="Picture 27" descr="http://2.bp.blogspot.com/-ruAMubvu0Xw/TVhTrz9YxhI/AAAAAAAAATg/bokSMXEXnEQ/s1600/ibm_rationalU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312" y="3451101"/>
            <a:ext cx="874504" cy="576064"/>
          </a:xfrm>
          <a:prstGeom prst="rect">
            <a:avLst/>
          </a:prstGeom>
          <a:noFill/>
        </p:spPr>
      </p:pic>
      <p:sp>
        <p:nvSpPr>
          <p:cNvPr id="11293" name="AutoShape 29" descr="data:image/jpeg;base64,/9j/4AAQSkZJRgABAQAAAQABAAD/2wCEAAkGBxMHBhMUExQVFhUXGB0bFhYWFRgaGhgWGxkaIhgeHRkYHSggGRolHh8bITEtJSkrLi8vFx8zODQsNyguLisBCgoKDg0OGxAQGywkHyQ3NCw0LDQsLCwsLyw3LCwsNCwsLCwsLCwsLCwsLCwsLCwsLCwsLCwsLCwsLCwsLCwsLP/AABEIAKABGAMBEQACEQEDEQH/xAAcAAEAAgIDAQAAAAAAAAAAAAAABgcFCAIDBAH/xABFEAABAwIDBQUDBwkHBQAAAAABAAIDBBEFEiEGBzFBURNhcYGRFCKhFTJSgrGywRYzNUJicnPC0RcjQ1OSovAlJzRj4f/EABoBAQACAwEAAAAAAAAAAAAAAAAEBQECAwb/xAA2EQEAAgIABAMFBQcFAQAAAAAAAQIDEQQSITEFQVEiMmGBoRMjcbHwFBVSkZLB4SRCstHxM//aAAwDAQACEQMRAD8AvFAQEBAQEBAQEBAQEBAQEBAQEBAQEBAQEBAQEBAQEBAQEBAQEBAQEBAQEBAQEBAQEBAQEBAQEBAQEBAQEBAQEBAQEBAQEBAQEBAQEBAQEBAQEBAQEBAQEBAQEBAQEBAQEBAQEBAQEBAQEBAQEBAQEBAQEBAQEBAQEBAQEBAQdVTUNpIC97g1o4koPLiFc+Gla+KIzZraBwHukXvqNf8A6gx/5Ruj+fS1DfBuYeuiwPrdrae/vF7f3mFZGdBzC4QfUBAQEBAQEBAQEBAQEBAQEBAQEBAQEBAQEBAQEBB11M7aaAvebNAuSUEcpoHbTVIllBbTtP8Adxn9c/SPcsCTAWCyPLieIMwykL5DYDgOZPQII3U4A/aWgmfUEtMkbmwsubR3GhPfw/5w3xX5Lxb0a3rzVmHZuzxU4psnGH6SQkwyA8Q5mmvfaykcbj5Ms67T1hphtuqVqI6iAgICAgICAgICAgICAgICAgICAgICAgICAgICCD7YVb5NqKalNssjS6MO0Y9zfnAkak8PVda4LWxzkjtDSbxFuVmG1ddALGnicB9B9tPO65N3poMUmnqg2SlfGD+tnDgPgEH1+D+04x2srs7W/mmW0b1J6m6DLIIHhQ/J/ebURcI61glZ07Vl89u83JPkp9/veGrbzr0+ThX2ckx6p4oDuICAgICAgICAgICAgICAgICAgICAgICAgICAgIIXvUoXPwFlTF+dpJBKw9wIzDwOhP7qm8DeIyclu1ujhnj2eaPJK8NrW4jh8crPmyNDh4EXUS9Zpaaz5O1Z3G3Xi2Jswqlzv8GtHFx6Baso/tpj0+GsoRBlY6onax3aNvZrgbi3I3t6KVw2GuSLzbyjbnkvNda83uz4hF+rA/zIUR0RDbyaqnqqR7ace0wS54gx9y9psHttyDrDW/IqbweWtZtS86raHLLWZ1Ne8LOUN1EBAQEBAQEBAQEBAQEBAQYnajHWbN4M+oe1z2tLRlZa/vEAcSBbVdsGGc14pDS94pXco/snvIg2mxYQMilY4tLgX5bG3EaHipHEcDfDTmmYlzx563nUJnLIIYi46BoJJ7hxUKI3OneVdUO+ClrK6NnYTtD3BocclhmIAJAdw11VjfwzJWszuOn4o0cVWZ0shVqSr3Gt7FNhWKyw9jM8xuLS5pYASONruvx0Vji8NvekW3HVHtxNazpMYMaikwJtU49nEWB5L7AtaRfXv8FCnFaL8kdZ7O0Xjl5lfYnvnhhmtBTPlb9J8giv4ANcbeNlY08KtMe1bXy3/wBI08XWJ6QzGye86m2gqhE9roJXaNDnBzXHoH6a+IC48R4ffFHNHWG+PiK36dk6UBIRja3bml2WcGyFz5SLiOMAutyJuQGjxUrh+EyZusdvVyyZq07oV/bWO1/8I5evtGvp2Vvip37p6e/9P8o/7ZHoneye2VNtTGexJD2i7o3izgOuhsR3gqvz8Lkwz7Xb1SceWt+zO1MDaqncxwu1wLXDqCLFcImYncN5jav9gcZGA4TU0k7rvo5SxvV8brmMgd9j4Cym8dETNcsdrR9XHDPes+SS4RhslXV+01Pz/wDDj5Rj+v8Azwgu7DbenPtXg7Os73d/utb/AFU7hf8A5ZZ+EOGX36wkuN4sMMiAAzyv0YwcSevgoLu6sDwk0zjLMc07/nH6I+iEGYQEBAQEBAQEBAQEBAQEBAQYDbyi9v2Pqmc+zc4eLdfwUjhb8uas/Fzyxukwofd5V+x7aUjuRkDT9cFo+JCv+MrzYLQrsE6yQvrbqs9g2Qqn8+ycB4uFvxXn+FrzZqx8VjlnVJlrEeC9SqPNthhlWK3DIpfpsa71aCvJXry2mq6idxtqxX1BxHEJJACTK9zgOd3uJt8V6uleSsV9FRad23Kzt9NU6hoaKjafcazM4fSyBrWeQ94+nRVXhtYta+Se6XxVpiIqw+7LYSPaqnmlme9rGODGhhAJda7rkg6AFvqu/G8ZbDMVrHWerngwReNyjW1+Cfk7tDLAHFwaQWOOhLSLi9uY4eXJSeHzfa44u45acltL82dx81WwzKp+rmwlz+9zAb+tvivP5sPLnnHHqs6X3Tma41lVJiNa6R5L5JHXceZcen2DyXpa1ilYiO0Kq0zadysyr3OvgwVzxUZpmtzFnZ+6SBctDs178r/BVdfFIm+uXp+KXPCarvfVXOCYq/BcUjnjPvRkG30hzae4jTzVnlxxkrNJ80WlprbcNqYZRNC1w4OAI8CNF5OY1OlxHVHMS2NirceNUJHxyloacuXKcp0da183muk5rTjjHPaJ205I5uZ3/JNXH82sJ7nRj7brk3Y2p2cq67aeiqJZYnNpjIdAQ49o0DpbkFIxZopivSf92vo0tWZtE+iSRYXHHiTptS9wAuTfKO7oo7d7UBAQEBAQEBAQEBAQEBAQEBBwljE0RaRcEEEdQeKzE6nY1ScH4Pif7cEn++N39QvWdMlfhMfmp+tbrv3zYgI9imgH89IwDwsX/wAvxVH4bTef8P8AxP4m33f4qKMREIdb3SSAepaGlw8g5vqr7fXSu1Otr42Vxb/tL2l9Y4ZG3725gPwVBnx/6vl9ZhZY7fc7U9sTRe37W0kfLtWk+DDmPwCueKvy4bT8EHDG8kNhse2WpdoJWuqIg9zAQ03IsDy0K85i4jJijVJ0s74627vRgWBwYBSmOnYGNLsxFybuIAvr3ADyWuXLfLO7ztmtYrGoUFvQrmYhtrO5hBa2zLg3BLRrY+OnkvQ8DSa4Y2reItE36LQwCnNNugIPE00jvJwcR8FU5bb4v5ptI1iUZhv6Ri/iM+8Ff392VbX3m2K8iuVDDc/XtZbNAbC1851/2q//AHnh9JV88LeZ2vHDoDS4fGw2JYxrSRwuGgKivPNaZT4jUaehasiAgICAgICAgICAgICAgICAgICAgINbd5lF7DttUi1g5wePrgE/G69NwV+bBX+Sr4iNZJZfeNi3t+zWEt/9Bc7x9xjfuu9Vx4PHy5Mk/F04i26VefE8G7PdVST2972h5J/ZkFv5GLamXfF2r8Py/wDZa2p9zEu7Z/GOy3V4hFfUSMA/dmsPtY4rXNi3xVLfrozjv9zMG5ij9p2yDrXEcbneBNgPtTxK2sOvWWOFjd9r9Xn1kp/flJO3EIAwyiLsnZspfkJza5racLcVc+FxTlnet7+aFxfN5K42cdSsxaM1YeYL+8I+PdfmW9baqyzfack/Z90XHy83tNi9oZGTbGzujILDTuLC3hlyG1u6y83iiYzRE99rS2uSdNasN/SMX8Rn3gvT392VTX3m2K8iuRAQEBAQEBAQEBAQEBAQEBAQEBAQEBAQEFIb9KPsdoYJP8yIjzY7X4OCvfC7bxzHpKBxdesSryprHVEEbXcI25W+FyfxVjWkRMzHmizaZ1C88fwe26HsuccDH2722cfxVDiy/wCr5vWVjev3OlGRVToqR8Y+a8tLvqZsv3ir6axMxPoreaYjS09wlHeWrlI5Rsaf9Rd/IqrxW3StfxlN4OO8ramqWQH3ntbfhmcB9qp4rM9oTJmIcopWzMu0hw6ggj4JMTHdnbXrexhzMO2zkEbQ1r2teQNBmdfNpyuRfzXovD7zfDG/wVnE1iL9E62JqzU7oZwTfIyZo8LEj0uq/iq64uPjpJxTvCpzDf0jF/EZ94K7v7soFfebYryK5VJ/ba0i4o3W5XnA05fqaK4/dM/x/T/KHPF6nWvr/hatHOKqkY8Cwe0OAPIEAqotHLMwlxO427lhkQEBAQEBAQEBAQEBAQEBAQEBAQEBBWe/ah7bAYJbaxylp7mvbr8WtVp4XfWSa+sIvF13Xam8MpPlDEoov8yRrP8AU4D8VdXty1m3p1QKRu0Q2orqUVdBJGeD2Ob5OBC8nW3LaJXExuNNTy0sNjoRoR0I4r1ymnuvvctR+zbG5ucsr3elmj4NXn/Erbza9IWXCxrGh+/iP/r1M4jQwkA94eb/AGj1UzwqfYt+Ljxe9wzW47FIY8Emhc9rXiUvyuIF2lrRcX46g3XDxPHabxaI6ab8JaOWYlCd62Jx4ptjI6Jwc1rWszA3BLb3sRxGtvJTuAx2phiLfijcTaLX6LC3e4Y9+6uRoBzTNmLR1uCG+th6qu4zJH7VE+mkvDX7pSFPN2MzXjXKQ4DrY3V7MbjSujpLZGXbqgZhJmFRGRluGZhnJto3LxBvovMxwmXn5eVa/bU1vbWpjDkAAueAA4kr08yq+9m2WHQGlw+Jh4tY1p8Q0BeRvO7TK4rGo09C1ZEBAQEBAQEBAQEBAQEBAQEBAQEBAQR/bzBnY/stNCyxeQCwE2Bc0gjXkpHC5YxZYtPZzy056zCttid3NZh21EEs7GCONxcbPB1ANtB329FZ8Tx2K+Ka17yi4uHtW8TK6VSJyjNpd2VdUbQVD4WMdG+Rz2kvA0cb8OViSPJXuHxDFGOsW7xCBk4a02mYW5sjhhwbZqnhdbMxgDrcM3E/FVHEZIyZLWjzTMdeWsQx+32yTdrcKDMwZKwkxPIuAT84H9k2HoDyXThOJnBfflPdrmxRkjSlq3d1iVLJY0znjqxzXA/G/wAFd147BMe8gTw+SGU2f3VVmIVI7cezx394kgvtzytBIv4/FcsviOKsex1lvThbTPtL1oqRlBRsjjGVjGhrR0AGiobWm0zae8rCIiI1Cqtu91r6mvdPRZbPJL4SctnHiWnhY9NLfZbcL4jFa8mT+aHm4aZndUH/ACBxLtLeySX8WW9c1lO/bcH8X5o/7Pk9E+3f7sH4fiDKisLbsIMcTdbO5OceGnIDn4Kv4vxCL15Mfn5pOHhuWd2WsqlMEBAQEBAQEBAQEBAQEBAQEBAQEBAQEBAQEBAQeeSuijkLTIwEFoILgCC82YPFx0HVbRS09dMbh2QTtqGkscHAEtJBvZzTZw05g6FYmJjuROyWdsLmhzgC42aCbZnWJsOpsCfJIiZ7M7cTVsD3jO27AHPFxdrTexPQGx9Cs8s9OndjcOr5Sht+dZwYfnDhJ+bP1uXVZ+zt6HNDmK6I0wk7RmQmwdmFr3ta/W+ixyW3rXU3Hd6Fqy8nypDkv2sdspdfOPmtNnHjwB4rf7O3oxzQ75J2xwF5cA0C5cToG9b9FrETM6Z25B4cy9xa178rLGh58PxKHEoy6GRkgBsSxwcAemi3vS1J1aNMRaJ7PUtGRB8Jyi5QdUVUyaYta9pc0NLgCCQ118pI6Gxt1sVmazEbmGNw7lhkQEBAQEBAQEBAQEBAQEBAQEBAQVpvCpHnaO0enaQicm/F1EXuaPV7VZ8JaPs+vlOv6un9kfLFt9HlbiMlFR0xEro3PhE8bA4DtZpqkZwR/ie64aftXW3JFrW6b1OvwiI+jXcxEfz+e2QdNJJ2MrpHvd8oVDWhxBDRE2sDA1oHSw77DotNRG6xGvZj68rad9J+M/lLs3cTNxGvqSZe2z0tJ2ji8OOZwqM4JHDjw5LHGRNK1jWtTb+zbF12jWzlPKcWpGyAkSS9g/Xh8nvYWHzcHhSc1q8lpjyjf9Uf9ONYtExE/rT1VOKOq4YmzTkaQuYwuDRI41pDtP1yAAO5aVxxWZmsev8AxZm0zrc/raRbC4nNW41MJZg73XF0YeXFjhM5rbtygRaAjLc3y3Ubisda0jlj5/L6/i6YrTM9USxejk+UqiMD3Wz+yCx0yVj3yOP1c0YUzHaOWs/Dm/p6fXq42idzHy/my2J4lNNXV7HSjKI6pvY5yTkYxvZns8towL8b+9n7lxpSsVpMR516/wCfP+zebTuY36sxgNSa3ZXEWtkMzWhzYjmzaGljJAI4++53hw5Ljlry5aTMa9f6pb0ndZ/XkxWHYnTOw6PsHmO/scdXUMcGsymN9mh4NmuB0dwPvtXW+PJzTzRv3piPnH6+TXceXw24UuNVM8dI508l+zoyQCAHmWqLHFwtrmZp5rNsVIm0RH8X0rtit7Tr5OdNjbnPfE+re4dtEJZmygMET3Si4Ng6neS0Nc0nTKLcSsWxRqLRXynUa676fzjziWYtPaZ+f67OzDqqbGsOPazS6YcJCGkNzPcZRmcLa3ACXrXHb2Yj3tfkxWZtXrPk6MGxo0ckI9o/uWsoLuL25QHx1OcF3QlrR9ULOTFzRPs9fa/OG0W1rr6OrDMXqK2lpy6olv2dDezgLmeZ7JCdNSWiy2vipWbRFY/3fSNw15rT5+n5p3sXUOqtm4nPcXu94ZnG5NnuAueZsFA4iIjJMQ7453WGbXBuICAgICAgICAgICAgICAgICD4WglBxMTXEXA04aDTw6LO5NPuUdB181jYMjEY0AHgLLMzMj6GgclgcTE0kHKNOGg0WdyafWxhjiQACeJA4+PVNyPuUdFgceybnJsLnQmwuR39Vncmn1jAwaADnoOfNY3scewaYy3K2x4iwsb8bhZ3PdjTlkHQenTgsbZcTA0tIyts75wsNT39VncsahzDQDwWGXAQMa2wa23Sw5cPis7ljUOQjA5D06cE2y+gZRosD6gICAgICAgICAgICAgICAgICAgICAgICAgICAgICAgICAgICAgICAgICAgICAgICAgICAgICAgICAg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95" name="AutoShape 31" descr="data:image/jpeg;base64,/9j/4AAQSkZJRgABAQAAAQABAAD/2wCEAAkGBxMHBhMUExQVFhUXGB0bFhYWFRgaGhgWGxkaIhgeHRkYHSggGRolHh8bITEtJSkrLi8vFx8zODQsNyguLisBCgoKDg0OGxAQGywkHyQ3NCw0LDQsLCwsLyw3LCwsNCwsLCwsLCwsLCwsLCwsLCwsLCwsLCwsLCwsLCwsLCwsLP/AABEIAKABGAMBEQACEQEDEQH/xAAcAAEAAgIDAQAAAAAAAAAAAAAABgcFCAIDBAH/xABFEAABAwIDBQUDBwkHBQAAAAABAAIDBBEFEiEGBzFBURNhcYGRFCKhFTJSgrGywRYzNUJicnPC0RcjQ1OSovAlJzRj4f/EABoBAQACAwEAAAAAAAAAAAAAAAAEBQECAwb/xAA2EQEAAgIABAMFBQcFAQAAAAAAAQIDEQQSITEFQVEiMmGBoRMjcbHwFBVSkZLB4SRCstHxM//aAAwDAQACEQMRAD8AvFAQEBAQEBAQEBAQEBAQEBAQEBAQEBAQEBAQEBAQEBAQEBAQEBAQEBAQEBAQEBAQEBAQEBAQEBAQEBAQEBAQEBAQEBAQEBAQEBAQEBAQEBAQEBAQEBAQEBAQEBAQEBAQEBAQEBAQEBAQEBAQEBAQEBAQEBAQEBAQEBAQEBAQdVTUNpIC97g1o4koPLiFc+Gla+KIzZraBwHukXvqNf8A6gx/5Ruj+fS1DfBuYeuiwPrdrae/vF7f3mFZGdBzC4QfUBAQEBAQEBAQEBAQEBAQEBAQEBAQEBAQEBAQEBB11M7aaAvebNAuSUEcpoHbTVIllBbTtP8Adxn9c/SPcsCTAWCyPLieIMwykL5DYDgOZPQII3U4A/aWgmfUEtMkbmwsubR3GhPfw/5w3xX5Lxb0a3rzVmHZuzxU4psnGH6SQkwyA8Q5mmvfaykcbj5Ms67T1hphtuqVqI6iAgICAgICAgICAgICAgICAgICAgICAgICAgICCD7YVb5NqKalNssjS6MO0Y9zfnAkak8PVda4LWxzkjtDSbxFuVmG1ddALGnicB9B9tPO65N3poMUmnqg2SlfGD+tnDgPgEH1+D+04x2srs7W/mmW0b1J6m6DLIIHhQ/J/ebURcI61glZ07Vl89u83JPkp9/veGrbzr0+ThX2ckx6p4oDuICAgICAgICAgICAgICAgICAgICAgICAgICAgIIXvUoXPwFlTF+dpJBKw9wIzDwOhP7qm8DeIyclu1ujhnj2eaPJK8NrW4jh8crPmyNDh4EXUS9Zpaaz5O1Z3G3Xi2Jswqlzv8GtHFx6Baso/tpj0+GsoRBlY6onax3aNvZrgbi3I3t6KVw2GuSLzbyjbnkvNda83uz4hF+rA/zIUR0RDbyaqnqqR7ace0wS54gx9y9psHttyDrDW/IqbweWtZtS86raHLLWZ1Ne8LOUN1EBAQEBAQEBAQEBAQEBAQYnajHWbN4M+oe1z2tLRlZa/vEAcSBbVdsGGc14pDS94pXco/snvIg2mxYQMilY4tLgX5bG3EaHipHEcDfDTmmYlzx563nUJnLIIYi46BoJJ7hxUKI3OneVdUO+ClrK6NnYTtD3BocclhmIAJAdw11VjfwzJWszuOn4o0cVWZ0shVqSr3Gt7FNhWKyw9jM8xuLS5pYASONruvx0Vji8NvekW3HVHtxNazpMYMaikwJtU49nEWB5L7AtaRfXv8FCnFaL8kdZ7O0Xjl5lfYnvnhhmtBTPlb9J8giv4ANcbeNlY08KtMe1bXy3/wBI08XWJ6QzGye86m2gqhE9roJXaNDnBzXHoH6a+IC48R4ffFHNHWG+PiK36dk6UBIRja3bml2WcGyFz5SLiOMAutyJuQGjxUrh+EyZusdvVyyZq07oV/bWO1/8I5evtGvp2Vvip37p6e/9P8o/7ZHoneye2VNtTGexJD2i7o3izgOuhsR3gqvz8Lkwz7Xb1SceWt+zO1MDaqncxwu1wLXDqCLFcImYncN5jav9gcZGA4TU0k7rvo5SxvV8brmMgd9j4Cym8dETNcsdrR9XHDPes+SS4RhslXV+01Pz/wDDj5Rj+v8Azwgu7DbenPtXg7Os73d/utb/AFU7hf8A5ZZ+EOGX36wkuN4sMMiAAzyv0YwcSevgoLu6sDwk0zjLMc07/nH6I+iEGYQEBAQEBAQEBAQEBAQEBAQYDbyi9v2Pqmc+zc4eLdfwUjhb8uas/Fzyxukwofd5V+x7aUjuRkDT9cFo+JCv+MrzYLQrsE6yQvrbqs9g2Qqn8+ycB4uFvxXn+FrzZqx8VjlnVJlrEeC9SqPNthhlWK3DIpfpsa71aCvJXry2mq6idxtqxX1BxHEJJACTK9zgOd3uJt8V6uleSsV9FRad23Kzt9NU6hoaKjafcazM4fSyBrWeQ94+nRVXhtYta+Se6XxVpiIqw+7LYSPaqnmlme9rGODGhhAJda7rkg6AFvqu/G8ZbDMVrHWerngwReNyjW1+Cfk7tDLAHFwaQWOOhLSLi9uY4eXJSeHzfa44u45acltL82dx81WwzKp+rmwlz+9zAb+tvivP5sPLnnHHqs6X3Tma41lVJiNa6R5L5JHXceZcen2DyXpa1ilYiO0Kq0zadysyr3OvgwVzxUZpmtzFnZ+6SBctDs178r/BVdfFIm+uXp+KXPCarvfVXOCYq/BcUjnjPvRkG30hzae4jTzVnlxxkrNJ80WlprbcNqYZRNC1w4OAI8CNF5OY1OlxHVHMS2NirceNUJHxyloacuXKcp0da183muk5rTjjHPaJ205I5uZ3/JNXH82sJ7nRj7brk3Y2p2cq67aeiqJZYnNpjIdAQ49o0DpbkFIxZopivSf92vo0tWZtE+iSRYXHHiTptS9wAuTfKO7oo7d7UBAQEBAQEBAQEBAQEBAQEBBwljE0RaRcEEEdQeKzE6nY1ScH4Pif7cEn++N39QvWdMlfhMfmp+tbrv3zYgI9imgH89IwDwsX/wAvxVH4bTef8P8AxP4m33f4qKMREIdb3SSAepaGlw8g5vqr7fXSu1Otr42Vxb/tL2l9Y4ZG3725gPwVBnx/6vl9ZhZY7fc7U9sTRe37W0kfLtWk+DDmPwCueKvy4bT8EHDG8kNhse2WpdoJWuqIg9zAQ03IsDy0K85i4jJijVJ0s74627vRgWBwYBSmOnYGNLsxFybuIAvr3ADyWuXLfLO7ztmtYrGoUFvQrmYhtrO5hBa2zLg3BLRrY+OnkvQ8DSa4Y2reItE36LQwCnNNugIPE00jvJwcR8FU5bb4v5ptI1iUZhv6Ri/iM+8Ff392VbX3m2K8iuVDDc/XtZbNAbC1851/2q//AHnh9JV88LeZ2vHDoDS4fGw2JYxrSRwuGgKivPNaZT4jUaehasiAgICAgICAgICAgICAgICAgICAgINbd5lF7DttUi1g5wePrgE/G69NwV+bBX+Sr4iNZJZfeNi3t+zWEt/9Bc7x9xjfuu9Vx4PHy5Mk/F04i26VefE8G7PdVST2972h5J/ZkFv5GLamXfF2r8Py/wDZa2p9zEu7Z/GOy3V4hFfUSMA/dmsPtY4rXNi3xVLfrozjv9zMG5ij9p2yDrXEcbneBNgPtTxK2sOvWWOFjd9r9Xn1kp/flJO3EIAwyiLsnZspfkJza5racLcVc+FxTlnet7+aFxfN5K42cdSsxaM1YeYL+8I+PdfmW9baqyzfack/Z90XHy83tNi9oZGTbGzujILDTuLC3hlyG1u6y83iiYzRE99rS2uSdNasN/SMX8Rn3gvT392VTX3m2K8iuRAQEBAQEBAQEBAQEBAQEBAQEBAQEBAQEFIb9KPsdoYJP8yIjzY7X4OCvfC7bxzHpKBxdesSryprHVEEbXcI25W+FyfxVjWkRMzHmizaZ1C88fwe26HsuccDH2722cfxVDiy/wCr5vWVjev3OlGRVToqR8Y+a8tLvqZsv3ir6axMxPoreaYjS09wlHeWrlI5Rsaf9Rd/IqrxW3StfxlN4OO8ramqWQH3ntbfhmcB9qp4rM9oTJmIcopWzMu0hw6ggj4JMTHdnbXrexhzMO2zkEbQ1r2teQNBmdfNpyuRfzXovD7zfDG/wVnE1iL9E62JqzU7oZwTfIyZo8LEj0uq/iq64uPjpJxTvCpzDf0jF/EZ94K7v7soFfebYryK5VJ/ba0i4o3W5XnA05fqaK4/dM/x/T/KHPF6nWvr/hatHOKqkY8Cwe0OAPIEAqotHLMwlxO427lhkQEBAQEBAQEBAQEBAQEBAQEBAQEBBWe/ah7bAYJbaxylp7mvbr8WtVp4XfWSa+sIvF13Xam8MpPlDEoov8yRrP8AU4D8VdXty1m3p1QKRu0Q2orqUVdBJGeD2Ob5OBC8nW3LaJXExuNNTy0sNjoRoR0I4r1ymnuvvctR+zbG5ucsr3elmj4NXn/Erbza9IWXCxrGh+/iP/r1M4jQwkA94eb/AGj1UzwqfYt+Ljxe9wzW47FIY8Emhc9rXiUvyuIF2lrRcX46g3XDxPHabxaI6ab8JaOWYlCd62Jx4ptjI6Jwc1rWszA3BLb3sRxGtvJTuAx2phiLfijcTaLX6LC3e4Y9+6uRoBzTNmLR1uCG+th6qu4zJH7VE+mkvDX7pSFPN2MzXjXKQ4DrY3V7MbjSujpLZGXbqgZhJmFRGRluGZhnJto3LxBvovMxwmXn5eVa/bU1vbWpjDkAAueAA4kr08yq+9m2WHQGlw+Jh4tY1p8Q0BeRvO7TK4rGo09C1ZEBAQEBAQEBAQEBAQEBAQEBAQEBAQR/bzBnY/stNCyxeQCwE2Bc0gjXkpHC5YxZYtPZzy056zCttid3NZh21EEs7GCONxcbPB1ANtB329FZ8Tx2K+Ka17yi4uHtW8TK6VSJyjNpd2VdUbQVD4WMdG+Rz2kvA0cb8OViSPJXuHxDFGOsW7xCBk4a02mYW5sjhhwbZqnhdbMxgDrcM3E/FVHEZIyZLWjzTMdeWsQx+32yTdrcKDMwZKwkxPIuAT84H9k2HoDyXThOJnBfflPdrmxRkjSlq3d1iVLJY0znjqxzXA/G/wAFd147BMe8gTw+SGU2f3VVmIVI7cezx394kgvtzytBIv4/FcsviOKsex1lvThbTPtL1oqRlBRsjjGVjGhrR0AGiobWm0zae8rCIiI1Cqtu91r6mvdPRZbPJL4SctnHiWnhY9NLfZbcL4jFa8mT+aHm4aZndUH/ACBxLtLeySX8WW9c1lO/bcH8X5o/7Pk9E+3f7sH4fiDKisLbsIMcTdbO5OceGnIDn4Kv4vxCL15Mfn5pOHhuWd2WsqlMEBAQEBAQEBAQEBAQEBAQEBAQEBAQEBAQEBAQeeSuijkLTIwEFoILgCC82YPFx0HVbRS09dMbh2QTtqGkscHAEtJBvZzTZw05g6FYmJjuROyWdsLmhzgC42aCbZnWJsOpsCfJIiZ7M7cTVsD3jO27AHPFxdrTexPQGx9Cs8s9OndjcOr5Sht+dZwYfnDhJ+bP1uXVZ+zt6HNDmK6I0wk7RmQmwdmFr3ta/W+ixyW3rXU3Hd6Fqy8nypDkv2sdspdfOPmtNnHjwB4rf7O3oxzQ75J2xwF5cA0C5cToG9b9FrETM6Z25B4cy9xa178rLGh58PxKHEoy6GRkgBsSxwcAemi3vS1J1aNMRaJ7PUtGRB8Jyi5QdUVUyaYta9pc0NLgCCQ118pI6Gxt1sVmazEbmGNw7lhkQEBAQEBAQEBAQEBAQEBAQEBAQVpvCpHnaO0enaQicm/F1EXuaPV7VZ8JaPs+vlOv6un9kfLFt9HlbiMlFR0xEro3PhE8bA4DtZpqkZwR/ie64aftXW3JFrW6b1OvwiI+jXcxEfz+e2QdNJJ2MrpHvd8oVDWhxBDRE2sDA1oHSw77DotNRG6xGvZj68rad9J+M/lLs3cTNxGvqSZe2z0tJ2ji8OOZwqM4JHDjw5LHGRNK1jWtTb+zbF12jWzlPKcWpGyAkSS9g/Xh8nvYWHzcHhSc1q8lpjyjf9Uf9ONYtExE/rT1VOKOq4YmzTkaQuYwuDRI41pDtP1yAAO5aVxxWZmsev8AxZm0zrc/raRbC4nNW41MJZg73XF0YeXFjhM5rbtygRaAjLc3y3Ubisda0jlj5/L6/i6YrTM9USxejk+UqiMD3Wz+yCx0yVj3yOP1c0YUzHaOWs/Dm/p6fXq42idzHy/my2J4lNNXV7HSjKI6pvY5yTkYxvZns8towL8b+9n7lxpSsVpMR516/wCfP+zebTuY36sxgNSa3ZXEWtkMzWhzYjmzaGljJAI4++53hw5Ljlry5aTMa9f6pb0ndZ/XkxWHYnTOw6PsHmO/scdXUMcGsymN9mh4NmuB0dwPvtXW+PJzTzRv3piPnH6+TXceXw24UuNVM8dI508l+zoyQCAHmWqLHFwtrmZp5rNsVIm0RH8X0rtit7Tr5OdNjbnPfE+re4dtEJZmygMET3Si4Ng6neS0Nc0nTKLcSsWxRqLRXynUa676fzjziWYtPaZ+f67OzDqqbGsOPazS6YcJCGkNzPcZRmcLa3ACXrXHb2Yj3tfkxWZtXrPk6MGxo0ckI9o/uWsoLuL25QHx1OcF3QlrR9ULOTFzRPs9fa/OG0W1rr6OrDMXqK2lpy6olv2dDezgLmeZ7JCdNSWiy2vipWbRFY/3fSNw15rT5+n5p3sXUOqtm4nPcXu94ZnG5NnuAueZsFA4iIjJMQ7453WGbXBuICAgICAgICAgICAgICAgICD4WglBxMTXEXA04aDTw6LO5NPuUdB181jYMjEY0AHgLLMzMj6GgclgcTE0kHKNOGg0WdyafWxhjiQACeJA4+PVNyPuUdFgceybnJsLnQmwuR39Vncmn1jAwaADnoOfNY3scewaYy3K2x4iwsb8bhZ3PdjTlkHQenTgsbZcTA0tIyts75wsNT39VncsahzDQDwWGXAQMa2wa23Sw5cPis7ljUOQjA5D06cE2y+gZRosD6gICAgICAgICAgICAgICAgICAgICAgICAgICAgICAgICAgICAgICAgICAgICAgICAgICAgICAgICAg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97" name="Picture 33" descr="http://www.programmableweb.com/wp-content/w3c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7290" y="3252661"/>
            <a:ext cx="1046634" cy="598315"/>
          </a:xfrm>
          <a:prstGeom prst="rect">
            <a:avLst/>
          </a:prstGeom>
          <a:noFill/>
        </p:spPr>
      </p:pic>
      <p:pic>
        <p:nvPicPr>
          <p:cNvPr id="11299" name="Picture 35" descr="http://www-usr.inf.ufsm.br/~glunardi/elc117/images/netbeans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615" y="4130431"/>
            <a:ext cx="595107" cy="595107"/>
          </a:xfrm>
          <a:prstGeom prst="rect">
            <a:avLst/>
          </a:prstGeom>
          <a:noFill/>
        </p:spPr>
      </p:pic>
      <p:pic>
        <p:nvPicPr>
          <p:cNvPr id="11301" name="Picture 37" descr="http://cdn3.raywenderlich.com/wp-content/uploads/2013/09/apache318x26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3960" y="3971161"/>
            <a:ext cx="792500" cy="648072"/>
          </a:xfrm>
          <a:prstGeom prst="rect">
            <a:avLst/>
          </a:prstGeom>
          <a:noFill/>
        </p:spPr>
      </p:pic>
      <p:pic>
        <p:nvPicPr>
          <p:cNvPr id="11303" name="Picture 39" descr="http://icons.iconarchive.com/icons/hopstarter/adobe-cs4/256/File-Adobe-Dreamweaver-JavaScript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46460" y="3924974"/>
            <a:ext cx="648072" cy="648072"/>
          </a:xfrm>
          <a:prstGeom prst="rect">
            <a:avLst/>
          </a:prstGeom>
          <a:noFill/>
        </p:spPr>
      </p:pic>
      <p:pic>
        <p:nvPicPr>
          <p:cNvPr id="11305" name="Picture 41" descr="http://social.technet.microsoft.com/wiki/resized-image.ashx/__size/550x0/__key/communityserver-wikis-components-files/00-00-00-00-05/0511.ASP.NET-MVC-_2D00_-Figura-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02989" y="4163866"/>
            <a:ext cx="750231" cy="720080"/>
          </a:xfrm>
          <a:prstGeom prst="rect">
            <a:avLst/>
          </a:prstGeom>
          <a:noFill/>
        </p:spPr>
      </p:pic>
      <p:pic>
        <p:nvPicPr>
          <p:cNvPr id="11307" name="Picture 43" descr="http://www.diegomacedo.com.br/wp-content/uploads/2011/12/sq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09034" y="5522699"/>
            <a:ext cx="714276" cy="535596"/>
          </a:xfrm>
          <a:prstGeom prst="rect">
            <a:avLst/>
          </a:prstGeom>
          <a:noFill/>
        </p:spPr>
      </p:pic>
      <p:pic>
        <p:nvPicPr>
          <p:cNvPr id="11309" name="Picture 45" descr="http://www.agiletestingframework.com/wp-content/uploads/logo-jmeter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49531" y="4948372"/>
            <a:ext cx="905389" cy="432048"/>
          </a:xfrm>
          <a:prstGeom prst="rect">
            <a:avLst/>
          </a:prstGeom>
          <a:noFill/>
        </p:spPr>
      </p:pic>
      <p:pic>
        <p:nvPicPr>
          <p:cNvPr id="11311" name="Picture 47" descr="https://www.logicaltrainers.com/gallery/PMP_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6727" y="4970462"/>
            <a:ext cx="1043314" cy="476086"/>
          </a:xfrm>
          <a:prstGeom prst="rect">
            <a:avLst/>
          </a:prstGeom>
          <a:noFill/>
        </p:spPr>
      </p:pic>
      <p:pic>
        <p:nvPicPr>
          <p:cNvPr id="11315" name="Picture 51" descr="http://osx.wdfiles.com/local--files/icon:mysqlworkbench/MySQLWorkbench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6440" y="4870585"/>
            <a:ext cx="648072" cy="648072"/>
          </a:xfrm>
          <a:prstGeom prst="rect">
            <a:avLst/>
          </a:prstGeom>
          <a:noFill/>
        </p:spPr>
      </p:pic>
      <p:pic>
        <p:nvPicPr>
          <p:cNvPr id="11317" name="Picture 53" descr="https://luizgustavoss.files.wordpress.com/2009/12/astah_exec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90197" y="6093974"/>
            <a:ext cx="720080" cy="538686"/>
          </a:xfrm>
          <a:prstGeom prst="rect">
            <a:avLst/>
          </a:prstGeom>
          <a:noFill/>
        </p:spPr>
      </p:pic>
      <p:sp>
        <p:nvSpPr>
          <p:cNvPr id="51" name="CaixaDeTexto 50"/>
          <p:cNvSpPr txBox="1"/>
          <p:nvPr/>
        </p:nvSpPr>
        <p:spPr>
          <a:xfrm>
            <a:off x="4869160" y="85324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schemeClr val="bg1"/>
                </a:solidFill>
              </a:rPr>
              <a:t>Fulana - Analista de Sistemas</a:t>
            </a:r>
            <a:endParaRPr lang="pt-BR" sz="6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733256" y="853244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schemeClr val="bg1"/>
                </a:solidFill>
              </a:rPr>
              <a:t>Fulano - Desenvolvedor</a:t>
            </a:r>
            <a:endParaRPr lang="pt-BR" sz="600" dirty="0">
              <a:solidFill>
                <a:schemeClr val="bg1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501008" y="8865913"/>
            <a:ext cx="286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TCC 8º Semestre 2º/2015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4624" y="2735357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smtClean="0"/>
              <a:t>STACIONE </a:t>
            </a:r>
            <a:r>
              <a:rPr lang="pt-BR" dirty="0" smtClean="0"/>
              <a:t>é um sistema </a:t>
            </a:r>
            <a:r>
              <a:rPr lang="pt-BR" dirty="0" smtClean="0"/>
              <a:t>de gestão </a:t>
            </a:r>
            <a:r>
              <a:rPr lang="pt-BR" dirty="0"/>
              <a:t>de </a:t>
            </a:r>
            <a:r>
              <a:rPr lang="pt-BR" dirty="0" smtClean="0"/>
              <a:t>estacionamento, </a:t>
            </a:r>
            <a:r>
              <a:rPr lang="pt-BR" dirty="0" smtClean="0"/>
              <a:t>possibilitando </a:t>
            </a:r>
            <a:r>
              <a:rPr lang="pt-BR" dirty="0"/>
              <a:t>um melhor controle do fluxo de </a:t>
            </a:r>
            <a:r>
              <a:rPr lang="pt-BR" dirty="0" smtClean="0"/>
              <a:t>veículos e controle </a:t>
            </a:r>
            <a:r>
              <a:rPr lang="pt-BR" dirty="0"/>
              <a:t>financeiro.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445224" y="88694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Coordenador: Prof. Ricardo Moraes</a:t>
            </a:r>
          </a:p>
          <a:p>
            <a:r>
              <a:rPr lang="pt-BR" sz="600" dirty="0" smtClean="0"/>
              <a:t>Orientador: Prof. Sérgio Lima</a:t>
            </a:r>
            <a:endParaRPr lang="pt-BR" sz="600" dirty="0"/>
          </a:p>
        </p:txBody>
      </p:sp>
      <p:pic>
        <p:nvPicPr>
          <p:cNvPr id="46" name="Imagem 45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" y="4782168"/>
            <a:ext cx="3135687" cy="18639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" y="7020581"/>
            <a:ext cx="2618597" cy="181392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068" y="6988403"/>
            <a:ext cx="2581260" cy="193594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816866" y="8460433"/>
            <a:ext cx="126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800" dirty="0" smtClean="0">
                <a:solidFill>
                  <a:schemeClr val="bg1"/>
                </a:solidFill>
              </a:rPr>
              <a:t>Gabriel Cabral de </a:t>
            </a:r>
            <a:r>
              <a:rPr lang="pt-BR" sz="800" dirty="0">
                <a:solidFill>
                  <a:schemeClr val="bg1"/>
                </a:solidFill>
              </a:rPr>
              <a:t>A</a:t>
            </a:r>
            <a:r>
              <a:rPr lang="pt-BR" sz="800" dirty="0" smtClean="0">
                <a:solidFill>
                  <a:schemeClr val="bg1"/>
                </a:solidFill>
              </a:rPr>
              <a:t>lmeida Gerente de Projeto</a:t>
            </a:r>
          </a:p>
          <a:p>
            <a:pPr algn="just"/>
            <a:r>
              <a:rPr lang="pt-BR" sz="800" dirty="0" smtClean="0">
                <a:solidFill>
                  <a:schemeClr val="bg1"/>
                </a:solidFill>
              </a:rPr>
              <a:t>Desenvolvedor</a:t>
            </a:r>
            <a:endParaRPr lang="pt-BR" sz="800" dirty="0">
              <a:solidFill>
                <a:schemeClr val="bg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201816" y="8476288"/>
            <a:ext cx="1196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" dirty="0" smtClean="0">
                <a:solidFill>
                  <a:schemeClr val="bg1"/>
                </a:solidFill>
              </a:rPr>
              <a:t>Wagner de Araújo Alves</a:t>
            </a:r>
            <a:br>
              <a:rPr lang="pt-BR" sz="800" dirty="0" smtClean="0">
                <a:solidFill>
                  <a:schemeClr val="bg1"/>
                </a:solidFill>
              </a:rPr>
            </a:br>
            <a:r>
              <a:rPr lang="pt-BR" sz="800" dirty="0" smtClean="0">
                <a:solidFill>
                  <a:schemeClr val="bg1"/>
                </a:solidFill>
              </a:rPr>
              <a:t>Analista de Sistemas Analista de </a:t>
            </a:r>
            <a:r>
              <a:rPr lang="pt-BR" sz="800" dirty="0" smtClean="0">
                <a:solidFill>
                  <a:schemeClr val="bg1"/>
                </a:solidFill>
              </a:rPr>
              <a:t>Requisitos</a:t>
            </a:r>
            <a:endParaRPr lang="pt-BR" sz="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1" y="7313066"/>
            <a:ext cx="504056" cy="360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69" y="6283952"/>
            <a:ext cx="1400862" cy="3829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2691195"/>
            <a:ext cx="1067580" cy="8006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13" y="5601537"/>
            <a:ext cx="930448" cy="4652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11" y="2735701"/>
            <a:ext cx="819315" cy="6639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56" y="5682142"/>
            <a:ext cx="684671" cy="512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Sergio Rodrigues Lima</dc:creator>
  <cp:lastModifiedBy>GABRIEL CABRAL</cp:lastModifiedBy>
  <cp:revision>19</cp:revision>
  <dcterms:created xsi:type="dcterms:W3CDTF">2014-12-05T16:32:09Z</dcterms:created>
  <dcterms:modified xsi:type="dcterms:W3CDTF">2015-11-23T17:24:55Z</dcterms:modified>
</cp:coreProperties>
</file>