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1" r:id="rId6"/>
    <p:sldId id="262" r:id="rId7"/>
    <p:sldId id="264" r:id="rId8"/>
    <p:sldId id="263" r:id="rId9"/>
    <p:sldId id="265" r:id="rId10"/>
    <p:sldId id="266" r:id="rId11"/>
    <p:sldId id="269" r:id="rId12"/>
    <p:sldId id="272" r:id="rId13"/>
    <p:sldId id="268" r:id="rId14"/>
    <p:sldId id="273" r:id="rId15"/>
    <p:sldId id="274" r:id="rId16"/>
    <p:sldId id="276" r:id="rId17"/>
    <p:sldId id="277" r:id="rId18"/>
    <p:sldId id="278" r:id="rId19"/>
    <p:sldId id="279" r:id="rId20"/>
    <p:sldId id="280" r:id="rId21"/>
    <p:sldId id="281"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6F813-42E0-4C17-AC09-0D584F132C3A}" v="3" dt="2019-02-27T09:58:04.450"/>
    <p1510:client id="{943803CD-6125-4212-17CF-FFB52F4F8B68}" v="301" dt="2019-02-27T10:39:12.250"/>
    <p1510:client id="{2385F42A-A364-B73A-A107-B26BAE31FB23}" v="9" dt="2019-02-28T11:10:11.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Cammany Ruiz" userId="S::gabriel.cammany@students.salle.url.edu::b01362c9-d4d0-449f-a32d-54be9b4eeccb" providerId="AD" clId="Web-{29EEE017-A97E-C196-3062-4084ED61A0C4}"/>
    <pc:docChg chg="modSld">
      <pc:chgData name="Gabriel Cammany Ruiz" userId="S::gabriel.cammany@students.salle.url.edu::b01362c9-d4d0-449f-a32d-54be9b4eeccb" providerId="AD" clId="Web-{29EEE017-A97E-C196-3062-4084ED61A0C4}" dt="2019-02-22T13:07:27.351" v="2" actId="20577"/>
      <pc:docMkLst>
        <pc:docMk/>
      </pc:docMkLst>
      <pc:sldChg chg="modSp">
        <pc:chgData name="Gabriel Cammany Ruiz" userId="S::gabriel.cammany@students.salle.url.edu::b01362c9-d4d0-449f-a32d-54be9b4eeccb" providerId="AD" clId="Web-{29EEE017-A97E-C196-3062-4084ED61A0C4}" dt="2019-02-22T13:06:41.867" v="0" actId="20577"/>
        <pc:sldMkLst>
          <pc:docMk/>
          <pc:sldMk cId="4271286780" sldId="266"/>
        </pc:sldMkLst>
        <pc:spChg chg="mod">
          <ac:chgData name="Gabriel Cammany Ruiz" userId="S::gabriel.cammany@students.salle.url.edu::b01362c9-d4d0-449f-a32d-54be9b4eeccb" providerId="AD" clId="Web-{29EEE017-A97E-C196-3062-4084ED61A0C4}" dt="2019-02-22T13:06:41.867" v="0" actId="20577"/>
          <ac:spMkLst>
            <pc:docMk/>
            <pc:sldMk cId="4271286780" sldId="266"/>
            <ac:spMk id="3" creationId="{EF74BFD3-843D-46C9-9FFE-A6421265B5FD}"/>
          </ac:spMkLst>
        </pc:spChg>
      </pc:sldChg>
    </pc:docChg>
  </pc:docChgLst>
  <pc:docChgLst>
    <pc:chgData name="Gabriel Cammany Ruiz" userId="S::gabriel.cammany@students.salle.url.edu::b01362c9-d4d0-449f-a32d-54be9b4eeccb" providerId="AD" clId="Web-{5646F813-42E0-4C17-AC09-0D584F132C3A}"/>
    <pc:docChg chg="addSld delSld modSld">
      <pc:chgData name="Gabriel Cammany Ruiz" userId="S::gabriel.cammany@students.salle.url.edu::b01362c9-d4d0-449f-a32d-54be9b4eeccb" providerId="AD" clId="Web-{5646F813-42E0-4C17-AC09-0D584F132C3A}" dt="2019-02-27T10:05:38.667" v="2079"/>
      <pc:docMkLst>
        <pc:docMk/>
      </pc:docMkLst>
      <pc:sldChg chg="modSp">
        <pc:chgData name="Gabriel Cammany Ruiz" userId="S::gabriel.cammany@students.salle.url.edu::b01362c9-d4d0-449f-a32d-54be9b4eeccb" providerId="AD" clId="Web-{5646F813-42E0-4C17-AC09-0D584F132C3A}" dt="2019-02-27T09:01:12.197" v="281" actId="20577"/>
        <pc:sldMkLst>
          <pc:docMk/>
          <pc:sldMk cId="2226217413" sldId="265"/>
        </pc:sldMkLst>
        <pc:spChg chg="mod">
          <ac:chgData name="Gabriel Cammany Ruiz" userId="S::gabriel.cammany@students.salle.url.edu::b01362c9-d4d0-449f-a32d-54be9b4eeccb" providerId="AD" clId="Web-{5646F813-42E0-4C17-AC09-0D584F132C3A}" dt="2019-02-27T09:01:12.197" v="281" actId="20577"/>
          <ac:spMkLst>
            <pc:docMk/>
            <pc:sldMk cId="2226217413" sldId="265"/>
            <ac:spMk id="3" creationId="{6E07D98A-433C-43FC-9F79-6258F379BBDC}"/>
          </ac:spMkLst>
        </pc:spChg>
      </pc:sldChg>
      <pc:sldChg chg="addSp delSp modSp">
        <pc:chgData name="Gabriel Cammany Ruiz" userId="S::gabriel.cammany@students.salle.url.edu::b01362c9-d4d0-449f-a32d-54be9b4eeccb" providerId="AD" clId="Web-{5646F813-42E0-4C17-AC09-0D584F132C3A}" dt="2019-02-27T09:35:17.049" v="1132"/>
        <pc:sldMkLst>
          <pc:docMk/>
          <pc:sldMk cId="4271286780" sldId="266"/>
        </pc:sldMkLst>
        <pc:spChg chg="mod">
          <ac:chgData name="Gabriel Cammany Ruiz" userId="S::gabriel.cammany@students.salle.url.edu::b01362c9-d4d0-449f-a32d-54be9b4eeccb" providerId="AD" clId="Web-{5646F813-42E0-4C17-AC09-0D584F132C3A}" dt="2019-02-27T09:35:17.049" v="1132"/>
          <ac:spMkLst>
            <pc:docMk/>
            <pc:sldMk cId="4271286780" sldId="266"/>
            <ac:spMk id="2" creationId="{7C1BD786-FC91-4009-B9C2-8036930C31BD}"/>
          </ac:spMkLst>
        </pc:spChg>
        <pc:spChg chg="mod">
          <ac:chgData name="Gabriel Cammany Ruiz" userId="S::gabriel.cammany@students.salle.url.edu::b01362c9-d4d0-449f-a32d-54be9b4eeccb" providerId="AD" clId="Web-{5646F813-42E0-4C17-AC09-0D584F132C3A}" dt="2019-02-27T09:35:17.049" v="1132"/>
          <ac:spMkLst>
            <pc:docMk/>
            <pc:sldMk cId="4271286780" sldId="266"/>
            <ac:spMk id="3" creationId="{EF74BFD3-843D-46C9-9FFE-A6421265B5FD}"/>
          </ac:spMkLst>
        </pc:spChg>
        <pc:spChg chg="add">
          <ac:chgData name="Gabriel Cammany Ruiz" userId="S::gabriel.cammany@students.salle.url.edu::b01362c9-d4d0-449f-a32d-54be9b4eeccb" providerId="AD" clId="Web-{5646F813-42E0-4C17-AC09-0D584F132C3A}" dt="2019-02-27T09:35:17.049" v="1132"/>
          <ac:spMkLst>
            <pc:docMk/>
            <pc:sldMk cId="4271286780" sldId="266"/>
            <ac:spMk id="8" creationId="{0AE80D91-18AA-438F-BFF4-E6BABFDFBABE}"/>
          </ac:spMkLst>
        </pc:spChg>
        <pc:spChg chg="add">
          <ac:chgData name="Gabriel Cammany Ruiz" userId="S::gabriel.cammany@students.salle.url.edu::b01362c9-d4d0-449f-a32d-54be9b4eeccb" providerId="AD" clId="Web-{5646F813-42E0-4C17-AC09-0D584F132C3A}" dt="2019-02-27T09:35:17.049" v="1132"/>
          <ac:spMkLst>
            <pc:docMk/>
            <pc:sldMk cId="4271286780" sldId="266"/>
            <ac:spMk id="10" creationId="{EF05C5AB-8A34-4DF3-AB54-AD74AA4324E8}"/>
          </ac:spMkLst>
        </pc:spChg>
        <pc:spChg chg="del">
          <ac:chgData name="Gabriel Cammany Ruiz" userId="S::gabriel.cammany@students.salle.url.edu::b01362c9-d4d0-449f-a32d-54be9b4eeccb" providerId="AD" clId="Web-{5646F813-42E0-4C17-AC09-0D584F132C3A}" dt="2019-02-27T09:04:35.681" v="336"/>
          <ac:spMkLst>
            <pc:docMk/>
            <pc:sldMk cId="4271286780" sldId="266"/>
            <ac:spMk id="11" creationId="{CD6BA4F2-960F-4FED-BEF1-C3436E715A57}"/>
          </ac:spMkLst>
        </pc:spChg>
        <pc:spChg chg="add">
          <ac:chgData name="Gabriel Cammany Ruiz" userId="S::gabriel.cammany@students.salle.url.edu::b01362c9-d4d0-449f-a32d-54be9b4eeccb" providerId="AD" clId="Web-{5646F813-42E0-4C17-AC09-0D584F132C3A}" dt="2019-02-27T09:35:17.049" v="1132"/>
          <ac:spMkLst>
            <pc:docMk/>
            <pc:sldMk cId="4271286780" sldId="266"/>
            <ac:spMk id="12" creationId="{AA3B856C-9196-4702-BED7-5733C7EAA667}"/>
          </ac:spMkLst>
        </pc:spChg>
        <pc:picChg chg="del mod ord">
          <ac:chgData name="Gabriel Cammany Ruiz" userId="S::gabriel.cammany@students.salle.url.edu::b01362c9-d4d0-449f-a32d-54be9b4eeccb" providerId="AD" clId="Web-{5646F813-42E0-4C17-AC09-0D584F132C3A}" dt="2019-02-27T09:35:03.330" v="1131"/>
          <ac:picMkLst>
            <pc:docMk/>
            <pc:sldMk cId="4271286780" sldId="266"/>
            <ac:picMk id="4" creationId="{DB7D2CA4-8EB9-4BC9-886B-038009A7A5BD}"/>
          </ac:picMkLst>
        </pc:picChg>
      </pc:sldChg>
      <pc:sldChg chg="modSp">
        <pc:chgData name="Gabriel Cammany Ruiz" userId="S::gabriel.cammany@students.salle.url.edu::b01362c9-d4d0-449f-a32d-54be9b4eeccb" providerId="AD" clId="Web-{5646F813-42E0-4C17-AC09-0D584F132C3A}" dt="2019-02-27T09:09:08.477" v="456" actId="20577"/>
        <pc:sldMkLst>
          <pc:docMk/>
          <pc:sldMk cId="2237077946" sldId="267"/>
        </pc:sldMkLst>
        <pc:spChg chg="mod">
          <ac:chgData name="Gabriel Cammany Ruiz" userId="S::gabriel.cammany@students.salle.url.edu::b01362c9-d4d0-449f-a32d-54be9b4eeccb" providerId="AD" clId="Web-{5646F813-42E0-4C17-AC09-0D584F132C3A}" dt="2019-02-27T09:09:08.477" v="456" actId="20577"/>
          <ac:spMkLst>
            <pc:docMk/>
            <pc:sldMk cId="2237077946" sldId="267"/>
            <ac:spMk id="3" creationId="{33F23DA5-29FF-4D12-85BE-E808754DD0AC}"/>
          </ac:spMkLst>
        </pc:spChg>
      </pc:sldChg>
      <pc:sldChg chg="addSp delSp modSp new mod setBg">
        <pc:chgData name="Gabriel Cammany Ruiz" userId="S::gabriel.cammany@students.salle.url.edu::b01362c9-d4d0-449f-a32d-54be9b4eeccb" providerId="AD" clId="Web-{5646F813-42E0-4C17-AC09-0D584F132C3A}" dt="2019-02-27T09:08:30.102" v="440" actId="20577"/>
        <pc:sldMkLst>
          <pc:docMk/>
          <pc:sldMk cId="994957663" sldId="268"/>
        </pc:sldMkLst>
        <pc:spChg chg="mod">
          <ac:chgData name="Gabriel Cammany Ruiz" userId="S::gabriel.cammany@students.salle.url.edu::b01362c9-d4d0-449f-a32d-54be9b4eeccb" providerId="AD" clId="Web-{5646F813-42E0-4C17-AC09-0D584F132C3A}" dt="2019-02-27T09:06:14.180" v="377"/>
          <ac:spMkLst>
            <pc:docMk/>
            <pc:sldMk cId="994957663" sldId="268"/>
            <ac:spMk id="2" creationId="{9187704E-7E9A-4008-B12D-F015E26C3166}"/>
          </ac:spMkLst>
        </pc:spChg>
        <pc:spChg chg="del">
          <ac:chgData name="Gabriel Cammany Ruiz" userId="S::gabriel.cammany@students.salle.url.edu::b01362c9-d4d0-449f-a32d-54be9b4eeccb" providerId="AD" clId="Web-{5646F813-42E0-4C17-AC09-0D584F132C3A}" dt="2019-02-27T09:06:01.321" v="374"/>
          <ac:spMkLst>
            <pc:docMk/>
            <pc:sldMk cId="994957663" sldId="268"/>
            <ac:spMk id="3" creationId="{8A240AE7-0423-49C9-AEA2-E33AEC0ACD13}"/>
          </ac:spMkLst>
        </pc:spChg>
        <pc:spChg chg="add mod">
          <ac:chgData name="Gabriel Cammany Ruiz" userId="S::gabriel.cammany@students.salle.url.edu::b01362c9-d4d0-449f-a32d-54be9b4eeccb" providerId="AD" clId="Web-{5646F813-42E0-4C17-AC09-0D584F132C3A}" dt="2019-02-27T09:08:30.102" v="440" actId="20577"/>
          <ac:spMkLst>
            <pc:docMk/>
            <pc:sldMk cId="994957663" sldId="268"/>
            <ac:spMk id="9" creationId="{B2C6A188-C33F-4BA2-8BA6-571AD099FE4C}"/>
          </ac:spMkLst>
        </pc:spChg>
        <pc:picChg chg="add del mod ord replId">
          <ac:chgData name="Gabriel Cammany Ruiz" userId="S::gabriel.cammany@students.salle.url.edu::b01362c9-d4d0-449f-a32d-54be9b4eeccb" providerId="AD" clId="Web-{5646F813-42E0-4C17-AC09-0D584F132C3A}" dt="2019-02-27T09:06:14.180" v="377"/>
          <ac:picMkLst>
            <pc:docMk/>
            <pc:sldMk cId="994957663" sldId="268"/>
            <ac:picMk id="6" creationId="{62A17ADE-4C16-4109-BBB7-9A9936A259B9}"/>
          </ac:picMkLst>
        </pc:picChg>
        <pc:picChg chg="add">
          <ac:chgData name="Gabriel Cammany Ruiz" userId="S::gabriel.cammany@students.salle.url.edu::b01362c9-d4d0-449f-a32d-54be9b4eeccb" providerId="AD" clId="Web-{5646F813-42E0-4C17-AC09-0D584F132C3A}" dt="2019-02-27T09:06:14.180" v="377"/>
          <ac:picMkLst>
            <pc:docMk/>
            <pc:sldMk cId="994957663" sldId="268"/>
            <ac:picMk id="7" creationId="{62A17ADE-4C16-4109-BBB7-9A9936A259B9}"/>
          </ac:picMkLst>
        </pc:picChg>
      </pc:sldChg>
      <pc:sldChg chg="modSp new del">
        <pc:chgData name="Gabriel Cammany Ruiz" userId="S::gabriel.cammany@students.salle.url.edu::b01362c9-d4d0-449f-a32d-54be9b4eeccb" providerId="AD" clId="Web-{5646F813-42E0-4C17-AC09-0D584F132C3A}" dt="2019-02-27T08:55:26.511" v="216"/>
        <pc:sldMkLst>
          <pc:docMk/>
          <pc:sldMk cId="1874555237" sldId="268"/>
        </pc:sldMkLst>
        <pc:spChg chg="mod">
          <ac:chgData name="Gabriel Cammany Ruiz" userId="S::gabriel.cammany@students.salle.url.edu::b01362c9-d4d0-449f-a32d-54be9b4eeccb" providerId="AD" clId="Web-{5646F813-42E0-4C17-AC09-0D584F132C3A}" dt="2019-02-27T08:48:57.872" v="89" actId="20577"/>
          <ac:spMkLst>
            <pc:docMk/>
            <pc:sldMk cId="1874555237" sldId="268"/>
            <ac:spMk id="2" creationId="{6308BED6-604D-404E-849E-607E69F47CCF}"/>
          </ac:spMkLst>
        </pc:spChg>
        <pc:spChg chg="mod">
          <ac:chgData name="Gabriel Cammany Ruiz" userId="S::gabriel.cammany@students.salle.url.edu::b01362c9-d4d0-449f-a32d-54be9b4eeccb" providerId="AD" clId="Web-{5646F813-42E0-4C17-AC09-0D584F132C3A}" dt="2019-02-27T08:52:57.887" v="158" actId="20577"/>
          <ac:spMkLst>
            <pc:docMk/>
            <pc:sldMk cId="1874555237" sldId="268"/>
            <ac:spMk id="3" creationId="{01881831-95EE-4BBE-B5CA-D8FE2D63EDA3}"/>
          </ac:spMkLst>
        </pc:spChg>
      </pc:sldChg>
      <pc:sldChg chg="addSp modSp new mod setBg">
        <pc:chgData name="Gabriel Cammany Ruiz" userId="S::gabriel.cammany@students.salle.url.edu::b01362c9-d4d0-449f-a32d-54be9b4eeccb" providerId="AD" clId="Web-{5646F813-42E0-4C17-AC09-0D584F132C3A}" dt="2019-02-27T09:36:21.267" v="1155" actId="20577"/>
        <pc:sldMkLst>
          <pc:docMk/>
          <pc:sldMk cId="3608922485" sldId="269"/>
        </pc:sldMkLst>
        <pc:spChg chg="mod">
          <ac:chgData name="Gabriel Cammany Ruiz" userId="S::gabriel.cammany@students.salle.url.edu::b01362c9-d4d0-449f-a32d-54be9b4eeccb" providerId="AD" clId="Web-{5646F813-42E0-4C17-AC09-0D584F132C3A}" dt="2019-02-27T09:36:21.267" v="1155" actId="20577"/>
          <ac:spMkLst>
            <pc:docMk/>
            <pc:sldMk cId="3608922485" sldId="269"/>
            <ac:spMk id="2" creationId="{D9B4E9C2-0812-4ADC-9889-2F0AB1A67AA5}"/>
          </ac:spMkLst>
        </pc:spChg>
        <pc:spChg chg="mod ord">
          <ac:chgData name="Gabriel Cammany Ruiz" userId="S::gabriel.cammany@students.salle.url.edu::b01362c9-d4d0-449f-a32d-54be9b4eeccb" providerId="AD" clId="Web-{5646F813-42E0-4C17-AC09-0D584F132C3A}" dt="2019-02-27T09:36:13.330" v="1154"/>
          <ac:spMkLst>
            <pc:docMk/>
            <pc:sldMk cId="3608922485" sldId="269"/>
            <ac:spMk id="3" creationId="{61F66FE3-CD23-4CF1-80D8-390B4819090C}"/>
          </ac:spMkLst>
        </pc:spChg>
        <pc:picChg chg="add mod">
          <ac:chgData name="Gabriel Cammany Ruiz" userId="S::gabriel.cammany@students.salle.url.edu::b01362c9-d4d0-449f-a32d-54be9b4eeccb" providerId="AD" clId="Web-{5646F813-42E0-4C17-AC09-0D584F132C3A}" dt="2019-02-27T09:36:13.330" v="1154"/>
          <ac:picMkLst>
            <pc:docMk/>
            <pc:sldMk cId="3608922485" sldId="269"/>
            <ac:picMk id="4" creationId="{FB03BB03-66E5-44F5-8F24-F15B2DAA4383}"/>
          </ac:picMkLst>
        </pc:picChg>
      </pc:sldChg>
      <pc:sldChg chg="addSp delSp modSp new del mod setBg setClrOvrMap">
        <pc:chgData name="Gabriel Cammany Ruiz" userId="S::gabriel.cammany@students.salle.url.edu::b01362c9-d4d0-449f-a32d-54be9b4eeccb" providerId="AD" clId="Web-{5646F813-42E0-4C17-AC09-0D584F132C3A}" dt="2019-02-27T10:04:36.542" v="2069"/>
        <pc:sldMkLst>
          <pc:docMk/>
          <pc:sldMk cId="1691908368" sldId="270"/>
        </pc:sldMkLst>
        <pc:spChg chg="mod">
          <ac:chgData name="Gabriel Cammany Ruiz" userId="S::gabriel.cammany@students.salle.url.edu::b01362c9-d4d0-449f-a32d-54be9b4eeccb" providerId="AD" clId="Web-{5646F813-42E0-4C17-AC09-0D584F132C3A}" dt="2019-02-27T10:04:36.323" v="2061" actId="20577"/>
          <ac:spMkLst>
            <pc:docMk/>
            <pc:sldMk cId="1691908368" sldId="270"/>
            <ac:spMk id="2" creationId="{9A3E9258-126F-481E-BB79-75B51955B910}"/>
          </ac:spMkLst>
        </pc:spChg>
        <pc:spChg chg="del mod">
          <ac:chgData name="Gabriel Cammany Ruiz" userId="S::gabriel.cammany@students.salle.url.edu::b01362c9-d4d0-449f-a32d-54be9b4eeccb" providerId="AD" clId="Web-{5646F813-42E0-4C17-AC09-0D584F132C3A}" dt="2019-02-27T10:01:52.636" v="2045"/>
          <ac:spMkLst>
            <pc:docMk/>
            <pc:sldMk cId="1691908368" sldId="270"/>
            <ac:spMk id="3" creationId="{F4B9AC05-B670-42F4-91DE-188BCFBFDD57}"/>
          </ac:spMkLst>
        </pc:spChg>
        <pc:spChg chg="add del">
          <ac:chgData name="Gabriel Cammany Ruiz" userId="S::gabriel.cammany@students.salle.url.edu::b01362c9-d4d0-449f-a32d-54be9b4eeccb" providerId="AD" clId="Web-{5646F813-42E0-4C17-AC09-0D584F132C3A}" dt="2019-02-27T10:01:19.715" v="2036"/>
          <ac:spMkLst>
            <pc:docMk/>
            <pc:sldMk cId="1691908368" sldId="270"/>
            <ac:spMk id="8" creationId="{C758EC8D-68D1-4138-B719-BE00C78AD146}"/>
          </ac:spMkLst>
        </pc:spChg>
        <pc:spChg chg="add del">
          <ac:chgData name="Gabriel Cammany Ruiz" userId="S::gabriel.cammany@students.salle.url.edu::b01362c9-d4d0-449f-a32d-54be9b4eeccb" providerId="AD" clId="Web-{5646F813-42E0-4C17-AC09-0D584F132C3A}" dt="2019-02-27T10:01:19.715" v="2036"/>
          <ac:spMkLst>
            <pc:docMk/>
            <pc:sldMk cId="1691908368" sldId="270"/>
            <ac:spMk id="10" creationId="{514579E4-5B5F-42C9-B08F-A904C81B14E8}"/>
          </ac:spMkLst>
        </pc:spChg>
        <pc:spChg chg="add del">
          <ac:chgData name="Gabriel Cammany Ruiz" userId="S::gabriel.cammany@students.salle.url.edu::b01362c9-d4d0-449f-a32d-54be9b4eeccb" providerId="AD" clId="Web-{5646F813-42E0-4C17-AC09-0D584F132C3A}" dt="2019-02-27T10:01:19.715" v="2036"/>
          <ac:spMkLst>
            <pc:docMk/>
            <pc:sldMk cId="1691908368" sldId="270"/>
            <ac:spMk id="12" creationId="{B41BF6CF-E1B8-4EE2-9AE1-86A58DAFD753}"/>
          </ac:spMkLst>
        </pc:spChg>
        <pc:spChg chg="add del">
          <ac:chgData name="Gabriel Cammany Ruiz" userId="S::gabriel.cammany@students.salle.url.edu::b01362c9-d4d0-449f-a32d-54be9b4eeccb" providerId="AD" clId="Web-{5646F813-42E0-4C17-AC09-0D584F132C3A}" dt="2019-02-27T10:02:09.714" v="2046"/>
          <ac:spMkLst>
            <pc:docMk/>
            <pc:sldMk cId="1691908368" sldId="270"/>
            <ac:spMk id="17" creationId="{C2F614DA-B02F-4FFD-96B0-85F2695C56D3}"/>
          </ac:spMkLst>
        </pc:spChg>
        <pc:spChg chg="add del">
          <ac:chgData name="Gabriel Cammany Ruiz" userId="S::gabriel.cammany@students.salle.url.edu::b01362c9-d4d0-449f-a32d-54be9b4eeccb" providerId="AD" clId="Web-{5646F813-42E0-4C17-AC09-0D584F132C3A}" dt="2019-02-27T10:02:09.714" v="2046"/>
          <ac:spMkLst>
            <pc:docMk/>
            <pc:sldMk cId="1691908368" sldId="270"/>
            <ac:spMk id="19" creationId="{5476B3A5-493A-486E-9673-07E096C0A1FB}"/>
          </ac:spMkLst>
        </pc:spChg>
        <pc:spChg chg="add del">
          <ac:chgData name="Gabriel Cammany Ruiz" userId="S::gabriel.cammany@students.salle.url.edu::b01362c9-d4d0-449f-a32d-54be9b4eeccb" providerId="AD" clId="Web-{5646F813-42E0-4C17-AC09-0D584F132C3A}" dt="2019-02-27T10:03:42.199" v="2050"/>
          <ac:spMkLst>
            <pc:docMk/>
            <pc:sldMk cId="1691908368" sldId="270"/>
            <ac:spMk id="24" creationId="{876248C8-0720-48AB-91BA-5F530BB41E5E}"/>
          </ac:spMkLst>
        </pc:spChg>
        <pc:spChg chg="add del">
          <ac:chgData name="Gabriel Cammany Ruiz" userId="S::gabriel.cammany@students.salle.url.edu::b01362c9-d4d0-449f-a32d-54be9b4eeccb" providerId="AD" clId="Web-{5646F813-42E0-4C17-AC09-0D584F132C3A}" dt="2019-02-27T10:03:42.199" v="2050"/>
          <ac:spMkLst>
            <pc:docMk/>
            <pc:sldMk cId="1691908368" sldId="270"/>
            <ac:spMk id="26" creationId="{523BEDA7-D0B8-4802-8168-92452653BC9F}"/>
          </ac:spMkLst>
        </pc:spChg>
        <pc:spChg chg="add del">
          <ac:chgData name="Gabriel Cammany Ruiz" userId="S::gabriel.cammany@students.salle.url.edu::b01362c9-d4d0-449f-a32d-54be9b4eeccb" providerId="AD" clId="Web-{5646F813-42E0-4C17-AC09-0D584F132C3A}" dt="2019-02-27T10:03:42.199" v="2050"/>
          <ac:spMkLst>
            <pc:docMk/>
            <pc:sldMk cId="1691908368" sldId="270"/>
            <ac:spMk id="28" creationId="{D2EFF34B-7B1A-4F9D-8CEE-A40962BC7C21}"/>
          </ac:spMkLst>
        </pc:spChg>
        <pc:spChg chg="add">
          <ac:chgData name="Gabriel Cammany Ruiz" userId="S::gabriel.cammany@students.salle.url.edu::b01362c9-d4d0-449f-a32d-54be9b4eeccb" providerId="AD" clId="Web-{5646F813-42E0-4C17-AC09-0D584F132C3A}" dt="2019-02-27T10:03:42.199" v="2050"/>
          <ac:spMkLst>
            <pc:docMk/>
            <pc:sldMk cId="1691908368" sldId="270"/>
            <ac:spMk id="33" creationId="{876248C8-0720-48AB-91BA-5F530BB41E5E}"/>
          </ac:spMkLst>
        </pc:spChg>
        <pc:spChg chg="add">
          <ac:chgData name="Gabriel Cammany Ruiz" userId="S::gabriel.cammany@students.salle.url.edu::b01362c9-d4d0-449f-a32d-54be9b4eeccb" providerId="AD" clId="Web-{5646F813-42E0-4C17-AC09-0D584F132C3A}" dt="2019-02-27T10:03:42.199" v="2050"/>
          <ac:spMkLst>
            <pc:docMk/>
            <pc:sldMk cId="1691908368" sldId="270"/>
            <ac:spMk id="35" creationId="{523BEDA7-D0B8-4802-8168-92452653BC9F}"/>
          </ac:spMkLst>
        </pc:spChg>
        <pc:spChg chg="add">
          <ac:chgData name="Gabriel Cammany Ruiz" userId="S::gabriel.cammany@students.salle.url.edu::b01362c9-d4d0-449f-a32d-54be9b4eeccb" providerId="AD" clId="Web-{5646F813-42E0-4C17-AC09-0D584F132C3A}" dt="2019-02-27T10:03:42.199" v="2050"/>
          <ac:spMkLst>
            <pc:docMk/>
            <pc:sldMk cId="1691908368" sldId="270"/>
            <ac:spMk id="37" creationId="{D2EFF34B-7B1A-4F9D-8CEE-A40962BC7C21}"/>
          </ac:spMkLst>
        </pc:spChg>
        <pc:graphicFrameChg chg="add del mod modGraphic">
          <ac:chgData name="Gabriel Cammany Ruiz" userId="S::gabriel.cammany@students.salle.url.edu::b01362c9-d4d0-449f-a32d-54be9b4eeccb" providerId="AD" clId="Web-{5646F813-42E0-4C17-AC09-0D584F132C3A}" dt="2019-02-27T10:04:05.511" v="2051"/>
          <ac:graphicFrameMkLst>
            <pc:docMk/>
            <pc:sldMk cId="1691908368" sldId="270"/>
            <ac:graphicFrameMk id="9" creationId="{206F86A8-8900-4EC6-A345-F727F44DA1AD}"/>
          </ac:graphicFrameMkLst>
        </pc:graphicFrameChg>
      </pc:sldChg>
      <pc:sldChg chg="addSp delSp modSp new mod setBg">
        <pc:chgData name="Gabriel Cammany Ruiz" userId="S::gabriel.cammany@students.salle.url.edu::b01362c9-d4d0-449f-a32d-54be9b4eeccb" providerId="AD" clId="Web-{5646F813-42E0-4C17-AC09-0D584F132C3A}" dt="2019-02-27T10:05:38.667" v="2079"/>
        <pc:sldMkLst>
          <pc:docMk/>
          <pc:sldMk cId="17899128" sldId="271"/>
        </pc:sldMkLst>
        <pc:spChg chg="mod">
          <ac:chgData name="Gabriel Cammany Ruiz" userId="S::gabriel.cammany@students.salle.url.edu::b01362c9-d4d0-449f-a32d-54be9b4eeccb" providerId="AD" clId="Web-{5646F813-42E0-4C17-AC09-0D584F132C3A}" dt="2019-02-27T10:05:38.667" v="2079"/>
          <ac:spMkLst>
            <pc:docMk/>
            <pc:sldMk cId="17899128" sldId="271"/>
            <ac:spMk id="2" creationId="{ECDE3379-ECF4-48EA-AB69-BD48C6D0BB18}"/>
          </ac:spMkLst>
        </pc:spChg>
        <pc:spChg chg="add del">
          <ac:chgData name="Gabriel Cammany Ruiz" userId="S::gabriel.cammany@students.salle.url.edu::b01362c9-d4d0-449f-a32d-54be9b4eeccb" providerId="AD" clId="Web-{5646F813-42E0-4C17-AC09-0D584F132C3A}" dt="2019-02-27T10:05:38.667" v="2079"/>
          <ac:spMkLst>
            <pc:docMk/>
            <pc:sldMk cId="17899128" sldId="271"/>
            <ac:spMk id="8" creationId="{0AE80D91-18AA-438F-BFF4-E6BABFDFBABE}"/>
          </ac:spMkLst>
        </pc:spChg>
        <pc:spChg chg="add del">
          <ac:chgData name="Gabriel Cammany Ruiz" userId="S::gabriel.cammany@students.salle.url.edu::b01362c9-d4d0-449f-a32d-54be9b4eeccb" providerId="AD" clId="Web-{5646F813-42E0-4C17-AC09-0D584F132C3A}" dt="2019-02-27T10:05:38.667" v="2079"/>
          <ac:spMkLst>
            <pc:docMk/>
            <pc:sldMk cId="17899128" sldId="271"/>
            <ac:spMk id="10" creationId="{EF05C5AB-8A34-4DF3-AB54-AD74AA4324E8}"/>
          </ac:spMkLst>
        </pc:spChg>
        <pc:spChg chg="add del">
          <ac:chgData name="Gabriel Cammany Ruiz" userId="S::gabriel.cammany@students.salle.url.edu::b01362c9-d4d0-449f-a32d-54be9b4eeccb" providerId="AD" clId="Web-{5646F813-42E0-4C17-AC09-0D584F132C3A}" dt="2019-02-27T10:05:38.667" v="2079"/>
          <ac:spMkLst>
            <pc:docMk/>
            <pc:sldMk cId="17899128" sldId="271"/>
            <ac:spMk id="12" creationId="{AA3B856C-9196-4702-BED7-5733C7EAA667}"/>
          </ac:spMkLst>
        </pc:spChg>
        <pc:spChg chg="del mod replId">
          <ac:chgData name="Gabriel Cammany Ruiz" userId="S::gabriel.cammany@students.salle.url.edu::b01362c9-d4d0-449f-a32d-54be9b4eeccb" providerId="AD" clId="Web-{5646F813-42E0-4C17-AC09-0D584F132C3A}" dt="2019-02-27T10:05:38.667" v="2079"/>
          <ac:spMkLst>
            <pc:docMk/>
            <pc:sldMk cId="17899128" sldId="271"/>
            <ac:spMk id="15" creationId="{C5CBDC63-173C-4958-9140-5B75D49E414D}"/>
          </ac:spMkLst>
        </pc:spChg>
        <pc:graphicFrameChg chg="add">
          <ac:chgData name="Gabriel Cammany Ruiz" userId="S::gabriel.cammany@students.salle.url.edu::b01362c9-d4d0-449f-a32d-54be9b4eeccb" providerId="AD" clId="Web-{5646F813-42E0-4C17-AC09-0D584F132C3A}" dt="2019-02-27T10:05:38.667" v="2079"/>
          <ac:graphicFrameMkLst>
            <pc:docMk/>
            <pc:sldMk cId="17899128" sldId="271"/>
            <ac:graphicFrameMk id="14" creationId="{9E5D8D1E-6C5F-4F4B-A2A3-619F3C00F63F}"/>
          </ac:graphicFrameMkLst>
        </pc:graphicFrameChg>
      </pc:sldChg>
      <pc:sldChg chg="modSp new del">
        <pc:chgData name="Gabriel Cammany Ruiz" userId="S::gabriel.cammany@students.salle.url.edu::b01362c9-d4d0-449f-a32d-54be9b4eeccb" providerId="AD" clId="Web-{5646F813-42E0-4C17-AC09-0D584F132C3A}" dt="2019-02-27T09:56:42.419" v="1973"/>
        <pc:sldMkLst>
          <pc:docMk/>
          <pc:sldMk cId="2651390964" sldId="271"/>
        </pc:sldMkLst>
        <pc:spChg chg="mod">
          <ac:chgData name="Gabriel Cammany Ruiz" userId="S::gabriel.cammany@students.salle.url.edu::b01362c9-d4d0-449f-a32d-54be9b4eeccb" providerId="AD" clId="Web-{5646F813-42E0-4C17-AC09-0D584F132C3A}" dt="2019-02-27T09:40:04.251" v="1202" actId="20577"/>
          <ac:spMkLst>
            <pc:docMk/>
            <pc:sldMk cId="2651390964" sldId="271"/>
            <ac:spMk id="3" creationId="{BC39981B-7F2A-4BDC-9F44-7ED2C8DB2B97}"/>
          </ac:spMkLst>
        </pc:spChg>
      </pc:sldChg>
    </pc:docChg>
  </pc:docChgLst>
  <pc:docChgLst>
    <pc:chgData name="Gabriel Cammany Ruiz" userId="S::gabriel.cammany@students.salle.url.edu::b01362c9-d4d0-449f-a32d-54be9b4eeccb" providerId="AD" clId="Web-{DA88A7E2-FFC7-E503-0850-4EDFA167330E}"/>
    <pc:docChg chg="addSld modSld">
      <pc:chgData name="Gabriel Cammany Ruiz" userId="S::gabriel.cammany@students.salle.url.edu::b01362c9-d4d0-449f-a32d-54be9b4eeccb" providerId="AD" clId="Web-{DA88A7E2-FFC7-E503-0850-4EDFA167330E}" dt="2019-02-25T11:29:22.301" v="27" actId="1076"/>
      <pc:docMkLst>
        <pc:docMk/>
      </pc:docMkLst>
      <pc:sldChg chg="modSp">
        <pc:chgData name="Gabriel Cammany Ruiz" userId="S::gabriel.cammany@students.salle.url.edu::b01362c9-d4d0-449f-a32d-54be9b4eeccb" providerId="AD" clId="Web-{DA88A7E2-FFC7-E503-0850-4EDFA167330E}" dt="2019-02-25T11:17:04.626" v="6" actId="20577"/>
        <pc:sldMkLst>
          <pc:docMk/>
          <pc:sldMk cId="428704966" sldId="264"/>
        </pc:sldMkLst>
        <pc:spChg chg="mod">
          <ac:chgData name="Gabriel Cammany Ruiz" userId="S::gabriel.cammany@students.salle.url.edu::b01362c9-d4d0-449f-a32d-54be9b4eeccb" providerId="AD" clId="Web-{DA88A7E2-FFC7-E503-0850-4EDFA167330E}" dt="2019-02-25T11:17:04.626" v="6" actId="20577"/>
          <ac:spMkLst>
            <pc:docMk/>
            <pc:sldMk cId="428704966" sldId="264"/>
            <ac:spMk id="7" creationId="{C6C40CBD-A13C-4946-B750-43B102F7369E}"/>
          </ac:spMkLst>
        </pc:spChg>
      </pc:sldChg>
      <pc:sldChg chg="addSp delSp modSp mod setBg">
        <pc:chgData name="Gabriel Cammany Ruiz" userId="S::gabriel.cammany@students.salle.url.edu::b01362c9-d4d0-449f-a32d-54be9b4eeccb" providerId="AD" clId="Web-{DA88A7E2-FFC7-E503-0850-4EDFA167330E}" dt="2019-02-25T11:29:22.301" v="27" actId="1076"/>
        <pc:sldMkLst>
          <pc:docMk/>
          <pc:sldMk cId="4271286780" sldId="266"/>
        </pc:sldMkLst>
        <pc:spChg chg="mod">
          <ac:chgData name="Gabriel Cammany Ruiz" userId="S::gabriel.cammany@students.salle.url.edu::b01362c9-d4d0-449f-a32d-54be9b4eeccb" providerId="AD" clId="Web-{DA88A7E2-FFC7-E503-0850-4EDFA167330E}" dt="2019-02-25T11:22:51.393" v="18"/>
          <ac:spMkLst>
            <pc:docMk/>
            <pc:sldMk cId="4271286780" sldId="266"/>
            <ac:spMk id="2" creationId="{7C1BD786-FC91-4009-B9C2-8036930C31BD}"/>
          </ac:spMkLst>
        </pc:spChg>
        <pc:spChg chg="mod ord">
          <ac:chgData name="Gabriel Cammany Ruiz" userId="S::gabriel.cammany@students.salle.url.edu::b01362c9-d4d0-449f-a32d-54be9b4eeccb" providerId="AD" clId="Web-{DA88A7E2-FFC7-E503-0850-4EDFA167330E}" dt="2019-02-25T11:28:47.317" v="23" actId="20577"/>
          <ac:spMkLst>
            <pc:docMk/>
            <pc:sldMk cId="4271286780" sldId="266"/>
            <ac:spMk id="3" creationId="{EF74BFD3-843D-46C9-9FFE-A6421265B5FD}"/>
          </ac:spMkLst>
        </pc:spChg>
        <pc:spChg chg="add del">
          <ac:chgData name="Gabriel Cammany Ruiz" userId="S::gabriel.cammany@students.salle.url.edu::b01362c9-d4d0-449f-a32d-54be9b4eeccb" providerId="AD" clId="Web-{DA88A7E2-FFC7-E503-0850-4EDFA167330E}" dt="2019-02-25T11:22:51.393" v="18"/>
          <ac:spMkLst>
            <pc:docMk/>
            <pc:sldMk cId="4271286780" sldId="266"/>
            <ac:spMk id="9" creationId="{60694156-B30C-4AE1-9886-0D236EC0195B}"/>
          </ac:spMkLst>
        </pc:spChg>
        <pc:spChg chg="add">
          <ac:chgData name="Gabriel Cammany Ruiz" userId="S::gabriel.cammany@students.salle.url.edu::b01362c9-d4d0-449f-a32d-54be9b4eeccb" providerId="AD" clId="Web-{DA88A7E2-FFC7-E503-0850-4EDFA167330E}" dt="2019-02-25T11:22:51.393" v="18"/>
          <ac:spMkLst>
            <pc:docMk/>
            <pc:sldMk cId="4271286780" sldId="266"/>
            <ac:spMk id="11" creationId="{CD6BA4F2-960F-4FED-BEF1-C3436E715A57}"/>
          </ac:spMkLst>
        </pc:spChg>
        <pc:spChg chg="add del">
          <ac:chgData name="Gabriel Cammany Ruiz" userId="S::gabriel.cammany@students.salle.url.edu::b01362c9-d4d0-449f-a32d-54be9b4eeccb" providerId="AD" clId="Web-{DA88A7E2-FFC7-E503-0850-4EDFA167330E}" dt="2019-02-25T11:22:51.221" v="17"/>
          <ac:spMkLst>
            <pc:docMk/>
            <pc:sldMk cId="4271286780" sldId="266"/>
            <ac:spMk id="14" creationId="{7CD670A7-EB3F-4E27-89CC-F536966EC559}"/>
          </ac:spMkLst>
        </pc:spChg>
        <pc:picChg chg="add mod modCrop">
          <ac:chgData name="Gabriel Cammany Ruiz" userId="S::gabriel.cammany@students.salle.url.edu::b01362c9-d4d0-449f-a32d-54be9b4eeccb" providerId="AD" clId="Web-{DA88A7E2-FFC7-E503-0850-4EDFA167330E}" dt="2019-02-25T11:29:22.301" v="27" actId="1076"/>
          <ac:picMkLst>
            <pc:docMk/>
            <pc:sldMk cId="4271286780" sldId="266"/>
            <ac:picMk id="4" creationId="{DB7D2CA4-8EB9-4BC9-886B-038009A7A5BD}"/>
          </ac:picMkLst>
        </pc:picChg>
      </pc:sldChg>
      <pc:sldChg chg="new">
        <pc:chgData name="Gabriel Cammany Ruiz" userId="S::gabriel.cammany@students.salle.url.edu::b01362c9-d4d0-449f-a32d-54be9b4eeccb" providerId="AD" clId="Web-{DA88A7E2-FFC7-E503-0850-4EDFA167330E}" dt="2019-02-25T11:02:45.779" v="3"/>
        <pc:sldMkLst>
          <pc:docMk/>
          <pc:sldMk cId="2237077946" sldId="267"/>
        </pc:sldMkLst>
      </pc:sldChg>
    </pc:docChg>
  </pc:docChgLst>
  <pc:docChgLst>
    <pc:chgData name="Gabriel Cammany Ruiz" userId="S::gabriel.cammany@students.salle.url.edu::b01362c9-d4d0-449f-a32d-54be9b4eeccb" providerId="AD" clId="Web-{7CDEC709-140F-438D-939C-E4FF8C04A1F4}"/>
    <pc:docChg chg="modSld">
      <pc:chgData name="Gabriel Cammany Ruiz" userId="S::gabriel.cammany@students.salle.url.edu::b01362c9-d4d0-449f-a32d-54be9b4eeccb" providerId="AD" clId="Web-{7CDEC709-140F-438D-939C-E4FF8C04A1F4}" dt="2019-02-25T13:02:30.156" v="108" actId="20577"/>
      <pc:docMkLst>
        <pc:docMk/>
      </pc:docMkLst>
      <pc:sldChg chg="modSp">
        <pc:chgData name="Gabriel Cammany Ruiz" userId="S::gabriel.cammany@students.salle.url.edu::b01362c9-d4d0-449f-a32d-54be9b4eeccb" providerId="AD" clId="Web-{7CDEC709-140F-438D-939C-E4FF8C04A1F4}" dt="2019-02-25T13:01:10.670" v="44" actId="20577"/>
        <pc:sldMkLst>
          <pc:docMk/>
          <pc:sldMk cId="4271286780" sldId="266"/>
        </pc:sldMkLst>
        <pc:spChg chg="mod">
          <ac:chgData name="Gabriel Cammany Ruiz" userId="S::gabriel.cammany@students.salle.url.edu::b01362c9-d4d0-449f-a32d-54be9b4eeccb" providerId="AD" clId="Web-{7CDEC709-140F-438D-939C-E4FF8C04A1F4}" dt="2019-02-25T13:01:10.670" v="44" actId="20577"/>
          <ac:spMkLst>
            <pc:docMk/>
            <pc:sldMk cId="4271286780" sldId="266"/>
            <ac:spMk id="3" creationId="{EF74BFD3-843D-46C9-9FFE-A6421265B5FD}"/>
          </ac:spMkLst>
        </pc:spChg>
      </pc:sldChg>
      <pc:sldChg chg="modSp">
        <pc:chgData name="Gabriel Cammany Ruiz" userId="S::gabriel.cammany@students.salle.url.edu::b01362c9-d4d0-449f-a32d-54be9b4eeccb" providerId="AD" clId="Web-{7CDEC709-140F-438D-939C-E4FF8C04A1F4}" dt="2019-02-25T13:02:30.156" v="107" actId="20577"/>
        <pc:sldMkLst>
          <pc:docMk/>
          <pc:sldMk cId="2237077946" sldId="267"/>
        </pc:sldMkLst>
        <pc:spChg chg="mod">
          <ac:chgData name="Gabriel Cammany Ruiz" userId="S::gabriel.cammany@students.salle.url.edu::b01362c9-d4d0-449f-a32d-54be9b4eeccb" providerId="AD" clId="Web-{7CDEC709-140F-438D-939C-E4FF8C04A1F4}" dt="2019-02-25T13:01:15.264" v="72" actId="20577"/>
          <ac:spMkLst>
            <pc:docMk/>
            <pc:sldMk cId="2237077946" sldId="267"/>
            <ac:spMk id="2" creationId="{E2FD965A-7DE8-4306-8618-C7AD39449AD5}"/>
          </ac:spMkLst>
        </pc:spChg>
        <pc:spChg chg="mod">
          <ac:chgData name="Gabriel Cammany Ruiz" userId="S::gabriel.cammany@students.salle.url.edu::b01362c9-d4d0-449f-a32d-54be9b4eeccb" providerId="AD" clId="Web-{7CDEC709-140F-438D-939C-E4FF8C04A1F4}" dt="2019-02-25T13:02:30.156" v="107" actId="20577"/>
          <ac:spMkLst>
            <pc:docMk/>
            <pc:sldMk cId="2237077946" sldId="267"/>
            <ac:spMk id="3" creationId="{33F23DA5-29FF-4D12-85BE-E808754DD0AC}"/>
          </ac:spMkLst>
        </pc:spChg>
      </pc:sldChg>
    </pc:docChg>
  </pc:docChgLst>
  <pc:docChgLst>
    <pc:chgData name="Gabriel Cammany Ruiz" userId="S::gabriel.cammany@students.salle.url.edu::b01362c9-d4d0-449f-a32d-54be9b4eeccb" providerId="AD" clId="Web-{943803CD-6125-4212-17CF-FFB52F4F8B68}"/>
    <pc:docChg chg="addSld delSld modSld">
      <pc:chgData name="Gabriel Cammany Ruiz" userId="S::gabriel.cammany@students.salle.url.edu::b01362c9-d4d0-449f-a32d-54be9b4eeccb" providerId="AD" clId="Web-{943803CD-6125-4212-17CF-FFB52F4F8B68}" dt="2019-02-27T11:02:13.439" v="1244" actId="20577"/>
      <pc:docMkLst>
        <pc:docMk/>
      </pc:docMkLst>
      <pc:sldChg chg="modSp delDesignElem">
        <pc:chgData name="Gabriel Cammany Ruiz" userId="S::gabriel.cammany@students.salle.url.edu::b01362c9-d4d0-449f-a32d-54be9b4eeccb" providerId="AD" clId="Web-{943803CD-6125-4212-17CF-FFB52F4F8B68}" dt="2019-02-27T10:41:57.728" v="624" actId="20577"/>
        <pc:sldMkLst>
          <pc:docMk/>
          <pc:sldMk cId="109857222" sldId="256"/>
        </pc:sldMkLst>
        <pc:spChg chg="mod">
          <ac:chgData name="Gabriel Cammany Ruiz" userId="S::gabriel.cammany@students.salle.url.edu::b01362c9-d4d0-449f-a32d-54be9b4eeccb" providerId="AD" clId="Web-{943803CD-6125-4212-17CF-FFB52F4F8B68}" dt="2019-02-27T10:41:57.728" v="624" actId="20577"/>
          <ac:spMkLst>
            <pc:docMk/>
            <pc:sldMk cId="109857222" sldId="256"/>
            <ac:spMk id="2" creationId="{00000000-0000-0000-0000-000000000000}"/>
          </ac:spMkLst>
        </pc:spChg>
      </pc:sldChg>
      <pc:sldChg chg="delDesignElem">
        <pc:chgData name="Gabriel Cammany Ruiz" userId="S::gabriel.cammany@students.salle.url.edu::b01362c9-d4d0-449f-a32d-54be9b4eeccb" providerId="AD" clId="Web-{943803CD-6125-4212-17CF-FFB52F4F8B68}" dt="2019-02-27T10:09:37.979" v="8"/>
        <pc:sldMkLst>
          <pc:docMk/>
          <pc:sldMk cId="2407741967" sldId="257"/>
        </pc:sldMkLst>
      </pc:sldChg>
      <pc:sldChg chg="delDesignElem">
        <pc:chgData name="Gabriel Cammany Ruiz" userId="S::gabriel.cammany@students.salle.url.edu::b01362c9-d4d0-449f-a32d-54be9b4eeccb" providerId="AD" clId="Web-{943803CD-6125-4212-17CF-FFB52F4F8B68}" dt="2019-02-27T10:09:37.979" v="9"/>
        <pc:sldMkLst>
          <pc:docMk/>
          <pc:sldMk cId="3734915098" sldId="262"/>
        </pc:sldMkLst>
      </pc:sldChg>
      <pc:sldChg chg="delDesignElem">
        <pc:chgData name="Gabriel Cammany Ruiz" userId="S::gabriel.cammany@students.salle.url.edu::b01362c9-d4d0-449f-a32d-54be9b4eeccb" providerId="AD" clId="Web-{943803CD-6125-4212-17CF-FFB52F4F8B68}" dt="2019-02-27T10:09:37.979" v="11"/>
        <pc:sldMkLst>
          <pc:docMk/>
          <pc:sldMk cId="1858728137" sldId="263"/>
        </pc:sldMkLst>
      </pc:sldChg>
      <pc:sldChg chg="delDesignElem">
        <pc:chgData name="Gabriel Cammany Ruiz" userId="S::gabriel.cammany@students.salle.url.edu::b01362c9-d4d0-449f-a32d-54be9b4eeccb" providerId="AD" clId="Web-{943803CD-6125-4212-17CF-FFB52F4F8B68}" dt="2019-02-27T10:09:37.979" v="10"/>
        <pc:sldMkLst>
          <pc:docMk/>
          <pc:sldMk cId="428704966" sldId="264"/>
        </pc:sldMkLst>
      </pc:sldChg>
      <pc:sldChg chg="modSp delDesignElem">
        <pc:chgData name="Gabriel Cammany Ruiz" userId="S::gabriel.cammany@students.salle.url.edu::b01362c9-d4d0-449f-a32d-54be9b4eeccb" providerId="AD" clId="Web-{943803CD-6125-4212-17CF-FFB52F4F8B68}" dt="2019-02-27T10:12:42.214" v="57" actId="20577"/>
        <pc:sldMkLst>
          <pc:docMk/>
          <pc:sldMk cId="2226217413" sldId="265"/>
        </pc:sldMkLst>
        <pc:spChg chg="mod">
          <ac:chgData name="Gabriel Cammany Ruiz" userId="S::gabriel.cammany@students.salle.url.edu::b01362c9-d4d0-449f-a32d-54be9b4eeccb" providerId="AD" clId="Web-{943803CD-6125-4212-17CF-FFB52F4F8B68}" dt="2019-02-27T10:12:42.214" v="57" actId="20577"/>
          <ac:spMkLst>
            <pc:docMk/>
            <pc:sldMk cId="2226217413" sldId="265"/>
            <ac:spMk id="3" creationId="{6E07D98A-433C-43FC-9F79-6258F379BBDC}"/>
          </ac:spMkLst>
        </pc:spChg>
      </pc:sldChg>
      <pc:sldChg chg="addSp delSp modSp delDesignElem">
        <pc:chgData name="Gabriel Cammany Ruiz" userId="S::gabriel.cammany@students.salle.url.edu::b01362c9-d4d0-449f-a32d-54be9b4eeccb" providerId="AD" clId="Web-{943803CD-6125-4212-17CF-FFB52F4F8B68}" dt="2019-02-27T10:17:44.042" v="93" actId="1076"/>
        <pc:sldMkLst>
          <pc:docMk/>
          <pc:sldMk cId="4271286780" sldId="266"/>
        </pc:sldMkLst>
        <pc:spChg chg="mod">
          <ac:chgData name="Gabriel Cammany Ruiz" userId="S::gabriel.cammany@students.salle.url.edu::b01362c9-d4d0-449f-a32d-54be9b4eeccb" providerId="AD" clId="Web-{943803CD-6125-4212-17CF-FFB52F4F8B68}" dt="2019-02-27T10:17:44.042" v="93" actId="1076"/>
          <ac:spMkLst>
            <pc:docMk/>
            <pc:sldMk cId="4271286780" sldId="266"/>
            <ac:spMk id="2" creationId="{7C1BD786-FC91-4009-B9C2-8036930C31BD}"/>
          </ac:spMkLst>
        </pc:spChg>
        <pc:spChg chg="add del mod">
          <ac:chgData name="Gabriel Cammany Ruiz" userId="S::gabriel.cammany@students.salle.url.edu::b01362c9-d4d0-449f-a32d-54be9b4eeccb" providerId="AD" clId="Web-{943803CD-6125-4212-17CF-FFB52F4F8B68}" dt="2019-02-27T10:16:52.057" v="82"/>
          <ac:spMkLst>
            <pc:docMk/>
            <pc:sldMk cId="4271286780" sldId="266"/>
            <ac:spMk id="4" creationId="{B3B0B2BD-D4EE-4E45-A35C-F36F106265A5}"/>
          </ac:spMkLst>
        </pc:spChg>
        <pc:picChg chg="add mod">
          <ac:chgData name="Gabriel Cammany Ruiz" userId="S::gabriel.cammany@students.salle.url.edu::b01362c9-d4d0-449f-a32d-54be9b4eeccb" providerId="AD" clId="Web-{943803CD-6125-4212-17CF-FFB52F4F8B68}" dt="2019-02-27T10:17:23.010" v="90" actId="1076"/>
          <ac:picMkLst>
            <pc:docMk/>
            <pc:sldMk cId="4271286780" sldId="266"/>
            <ac:picMk id="5" creationId="{9026922E-6FF7-48B7-B3A8-B6E15D7A6C8D}"/>
          </ac:picMkLst>
        </pc:picChg>
      </pc:sldChg>
      <pc:sldChg chg="addSp modSp">
        <pc:chgData name="Gabriel Cammany Ruiz" userId="S::gabriel.cammany@students.salle.url.edu::b01362c9-d4d0-449f-a32d-54be9b4eeccb" providerId="AD" clId="Web-{943803CD-6125-4212-17CF-FFB52F4F8B68}" dt="2019-02-27T10:48:48.085" v="767" actId="20577"/>
        <pc:sldMkLst>
          <pc:docMk/>
          <pc:sldMk cId="994957663" sldId="268"/>
        </pc:sldMkLst>
        <pc:spChg chg="mod">
          <ac:chgData name="Gabriel Cammany Ruiz" userId="S::gabriel.cammany@students.salle.url.edu::b01362c9-d4d0-449f-a32d-54be9b4eeccb" providerId="AD" clId="Web-{943803CD-6125-4212-17CF-FFB52F4F8B68}" dt="2019-02-27T10:48:48.085" v="767" actId="20577"/>
          <ac:spMkLst>
            <pc:docMk/>
            <pc:sldMk cId="994957663" sldId="268"/>
            <ac:spMk id="9" creationId="{B2C6A188-C33F-4BA2-8BA6-571AD099FE4C}"/>
          </ac:spMkLst>
        </pc:spChg>
        <pc:picChg chg="add mod">
          <ac:chgData name="Gabriel Cammany Ruiz" userId="S::gabriel.cammany@students.salle.url.edu::b01362c9-d4d0-449f-a32d-54be9b4eeccb" providerId="AD" clId="Web-{943803CD-6125-4212-17CF-FFB52F4F8B68}" dt="2019-02-27T10:14:06.292" v="77" actId="1076"/>
          <ac:picMkLst>
            <pc:docMk/>
            <pc:sldMk cId="994957663" sldId="268"/>
            <ac:picMk id="3" creationId="{7141A2EF-14FA-4AC2-9F45-FB48A8CC5B67}"/>
          </ac:picMkLst>
        </pc:picChg>
      </pc:sldChg>
      <pc:sldChg chg="modSp">
        <pc:chgData name="Gabriel Cammany Ruiz" userId="S::gabriel.cammany@students.salle.url.edu::b01362c9-d4d0-449f-a32d-54be9b4eeccb" providerId="AD" clId="Web-{943803CD-6125-4212-17CF-FFB52F4F8B68}" dt="2019-02-27T10:09:11.854" v="5" actId="1076"/>
        <pc:sldMkLst>
          <pc:docMk/>
          <pc:sldMk cId="3608922485" sldId="269"/>
        </pc:sldMkLst>
        <pc:picChg chg="mod">
          <ac:chgData name="Gabriel Cammany Ruiz" userId="S::gabriel.cammany@students.salle.url.edu::b01362c9-d4d0-449f-a32d-54be9b4eeccb" providerId="AD" clId="Web-{943803CD-6125-4212-17CF-FFB52F4F8B68}" dt="2019-02-27T10:09:11.854" v="5" actId="1076"/>
          <ac:picMkLst>
            <pc:docMk/>
            <pc:sldMk cId="3608922485" sldId="269"/>
            <ac:picMk id="4" creationId="{FB03BB03-66E5-44F5-8F24-F15B2DAA4383}"/>
          </ac:picMkLst>
        </pc:picChg>
      </pc:sldChg>
      <pc:sldChg chg="del">
        <pc:chgData name="Gabriel Cammany Ruiz" userId="S::gabriel.cammany@students.salle.url.edu::b01362c9-d4d0-449f-a32d-54be9b4eeccb" providerId="AD" clId="Web-{943803CD-6125-4212-17CF-FFB52F4F8B68}" dt="2019-02-27T10:08:36.245" v="3"/>
        <pc:sldMkLst>
          <pc:docMk/>
          <pc:sldMk cId="17899128" sldId="271"/>
        </pc:sldMkLst>
      </pc:sldChg>
      <pc:sldChg chg="addSp delSp modSp mod setBg setClrOvrMap delDesignElem">
        <pc:chgData name="Gabriel Cammany Ruiz" userId="S::gabriel.cammany@students.salle.url.edu::b01362c9-d4d0-449f-a32d-54be9b4eeccb" providerId="AD" clId="Web-{943803CD-6125-4212-17CF-FFB52F4F8B68}" dt="2019-02-27T10:41:57.885" v="626" actId="14100"/>
        <pc:sldMkLst>
          <pc:docMk/>
          <pc:sldMk cId="2496988491" sldId="272"/>
        </pc:sldMkLst>
        <pc:spChg chg="mod">
          <ac:chgData name="Gabriel Cammany Ruiz" userId="S::gabriel.cammany@students.salle.url.edu::b01362c9-d4d0-449f-a32d-54be9b4eeccb" providerId="AD" clId="Web-{943803CD-6125-4212-17CF-FFB52F4F8B68}" dt="2019-02-27T10:10:50.636" v="36" actId="20577"/>
          <ac:spMkLst>
            <pc:docMk/>
            <pc:sldMk cId="2496988491" sldId="272"/>
            <ac:spMk id="2" creationId="{ECDE3379-ECF4-48EA-AB69-BD48C6D0BB18}"/>
          </ac:spMkLst>
        </pc:spChg>
        <pc:spChg chg="mod">
          <ac:chgData name="Gabriel Cammany Ruiz" userId="S::gabriel.cammany@students.salle.url.edu::b01362c9-d4d0-449f-a32d-54be9b4eeccb" providerId="AD" clId="Web-{943803CD-6125-4212-17CF-FFB52F4F8B68}" dt="2019-02-27T10:41:57.885" v="626" actId="14100"/>
          <ac:spMkLst>
            <pc:docMk/>
            <pc:sldMk cId="2496988491" sldId="272"/>
            <ac:spMk id="54" creationId="{B1F596EC-4576-45D3-B896-3A957B5B58C3}"/>
          </ac:spMkLst>
        </pc:spChg>
        <pc:spChg chg="add del">
          <ac:chgData name="Gabriel Cammany Ruiz" userId="S::gabriel.cammany@students.salle.url.edu::b01362c9-d4d0-449f-a32d-54be9b4eeccb" providerId="AD" clId="Web-{943803CD-6125-4212-17CF-FFB52F4F8B68}" dt="2019-02-27T10:10:15.714" v="18"/>
          <ac:spMkLst>
            <pc:docMk/>
            <pc:sldMk cId="2496988491" sldId="272"/>
            <ac:spMk id="59" creationId="{98FE4190-99F9-4742-A0E8-6DCDC4924EFA}"/>
          </ac:spMkLst>
        </pc:spChg>
        <pc:spChg chg="add del">
          <ac:chgData name="Gabriel Cammany Ruiz" userId="S::gabriel.cammany@students.salle.url.edu::b01362c9-d4d0-449f-a32d-54be9b4eeccb" providerId="AD" clId="Web-{943803CD-6125-4212-17CF-FFB52F4F8B68}" dt="2019-02-27T10:10:15.714" v="18"/>
          <ac:spMkLst>
            <pc:docMk/>
            <pc:sldMk cId="2496988491" sldId="272"/>
            <ac:spMk id="61" creationId="{BDC9F4B3-E048-4DF2-8375-37385E2245F7}"/>
          </ac:spMkLst>
        </pc:spChg>
        <pc:spChg chg="add del">
          <ac:chgData name="Gabriel Cammany Ruiz" userId="S::gabriel.cammany@students.salle.url.edu::b01362c9-d4d0-449f-a32d-54be9b4eeccb" providerId="AD" clId="Web-{943803CD-6125-4212-17CF-FFB52F4F8B68}" dt="2019-02-27T10:10:15.714" v="18"/>
          <ac:spMkLst>
            <pc:docMk/>
            <pc:sldMk cId="2496988491" sldId="272"/>
            <ac:spMk id="63" creationId="{2A7B0992-8632-4B33-A492-ACB46559762E}"/>
          </ac:spMkLst>
        </pc:spChg>
        <pc:spChg chg="add del">
          <ac:chgData name="Gabriel Cammany Ruiz" userId="S::gabriel.cammany@students.salle.url.edu::b01362c9-d4d0-449f-a32d-54be9b4eeccb" providerId="AD" clId="Web-{943803CD-6125-4212-17CF-FFB52F4F8B68}" dt="2019-02-27T10:10:40.964" v="29"/>
          <ac:spMkLst>
            <pc:docMk/>
            <pc:sldMk cId="2496988491" sldId="272"/>
            <ac:spMk id="65" creationId="{33801627-6861-4EA9-BE98-E0CE33A894D9}"/>
          </ac:spMkLst>
        </pc:spChg>
        <pc:spChg chg="add del">
          <ac:chgData name="Gabriel Cammany Ruiz" userId="S::gabriel.cammany@students.salle.url.edu::b01362c9-d4d0-449f-a32d-54be9b4eeccb" providerId="AD" clId="Web-{943803CD-6125-4212-17CF-FFB52F4F8B68}" dt="2019-02-27T10:10:40.964" v="29"/>
          <ac:spMkLst>
            <pc:docMk/>
            <pc:sldMk cId="2496988491" sldId="272"/>
            <ac:spMk id="66" creationId="{93C1483F-490E-4C8A-8765-1F8AF0C67D5F}"/>
          </ac:spMkLst>
        </pc:spChg>
        <pc:spChg chg="add del">
          <ac:chgData name="Gabriel Cammany Ruiz" userId="S::gabriel.cammany@students.salle.url.edu::b01362c9-d4d0-449f-a32d-54be9b4eeccb" providerId="AD" clId="Web-{943803CD-6125-4212-17CF-FFB52F4F8B68}" dt="2019-02-27T10:10:15.558" v="17"/>
          <ac:spMkLst>
            <pc:docMk/>
            <pc:sldMk cId="2496988491" sldId="272"/>
            <ac:spMk id="68" creationId="{5DB0431E-0B04-44A1-9C51-531E28D18A60}"/>
          </ac:spMkLst>
        </pc:spChg>
        <pc:spChg chg="add del">
          <ac:chgData name="Gabriel Cammany Ruiz" userId="S::gabriel.cammany@students.salle.url.edu::b01362c9-d4d0-449f-a32d-54be9b4eeccb" providerId="AD" clId="Web-{943803CD-6125-4212-17CF-FFB52F4F8B68}" dt="2019-02-27T10:10:15.558" v="17"/>
          <ac:spMkLst>
            <pc:docMk/>
            <pc:sldMk cId="2496988491" sldId="272"/>
            <ac:spMk id="70" creationId="{6B424749-EEE0-49C9-9ABF-97B171A3EA00}"/>
          </ac:spMkLst>
        </pc:spChg>
        <pc:spChg chg="add del">
          <ac:chgData name="Gabriel Cammany Ruiz" userId="S::gabriel.cammany@students.salle.url.edu::b01362c9-d4d0-449f-a32d-54be9b4eeccb" providerId="AD" clId="Web-{943803CD-6125-4212-17CF-FFB52F4F8B68}" dt="2019-02-27T10:10:40.964" v="29"/>
          <ac:spMkLst>
            <pc:docMk/>
            <pc:sldMk cId="2496988491" sldId="272"/>
            <ac:spMk id="72" creationId="{0249BF42-D05C-4553-9417-7B8695759291}"/>
          </ac:spMkLst>
        </pc:spChg>
        <pc:spChg chg="add">
          <ac:chgData name="Gabriel Cammany Ruiz" userId="S::gabriel.cammany@students.salle.url.edu::b01362c9-d4d0-449f-a32d-54be9b4eeccb" providerId="AD" clId="Web-{943803CD-6125-4212-17CF-FFB52F4F8B68}" dt="2019-02-27T10:10:40.964" v="29"/>
          <ac:spMkLst>
            <pc:docMk/>
            <pc:sldMk cId="2496988491" sldId="272"/>
            <ac:spMk id="77" creationId="{C758EC8D-68D1-4138-B719-BE00C78AD146}"/>
          </ac:spMkLst>
        </pc:spChg>
        <pc:spChg chg="add">
          <ac:chgData name="Gabriel Cammany Ruiz" userId="S::gabriel.cammany@students.salle.url.edu::b01362c9-d4d0-449f-a32d-54be9b4eeccb" providerId="AD" clId="Web-{943803CD-6125-4212-17CF-FFB52F4F8B68}" dt="2019-02-27T10:10:40.964" v="29"/>
          <ac:spMkLst>
            <pc:docMk/>
            <pc:sldMk cId="2496988491" sldId="272"/>
            <ac:spMk id="79" creationId="{514579E4-5B5F-42C9-B08F-A904C81B14E8}"/>
          </ac:spMkLst>
        </pc:spChg>
        <pc:spChg chg="add">
          <ac:chgData name="Gabriel Cammany Ruiz" userId="S::gabriel.cammany@students.salle.url.edu::b01362c9-d4d0-449f-a32d-54be9b4eeccb" providerId="AD" clId="Web-{943803CD-6125-4212-17CF-FFB52F4F8B68}" dt="2019-02-27T10:10:40.964" v="29"/>
          <ac:spMkLst>
            <pc:docMk/>
            <pc:sldMk cId="2496988491" sldId="272"/>
            <ac:spMk id="81" creationId="{B41BF6CF-E1B8-4EE2-9AE1-86A58DAFD753}"/>
          </ac:spMkLst>
        </pc:spChg>
        <pc:picChg chg="add del mod">
          <ac:chgData name="Gabriel Cammany Ruiz" userId="S::gabriel.cammany@students.salle.url.edu::b01362c9-d4d0-449f-a32d-54be9b4eeccb" providerId="AD" clId="Web-{943803CD-6125-4212-17CF-FFB52F4F8B68}" dt="2019-02-27T10:13:32.073" v="64"/>
          <ac:picMkLst>
            <pc:docMk/>
            <pc:sldMk cId="2496988491" sldId="272"/>
            <ac:picMk id="3" creationId="{2C2C5BDC-3CAF-4692-8644-1D09A64DACCC}"/>
          </ac:picMkLst>
        </pc:picChg>
      </pc:sldChg>
      <pc:sldChg chg="modSp new">
        <pc:chgData name="Gabriel Cammany Ruiz" userId="S::gabriel.cammany@students.salle.url.edu::b01362c9-d4d0-449f-a32d-54be9b4eeccb" providerId="AD" clId="Web-{943803CD-6125-4212-17CF-FFB52F4F8B68}" dt="2019-02-27T10:49:49.647" v="817" actId="20577"/>
        <pc:sldMkLst>
          <pc:docMk/>
          <pc:sldMk cId="1713443024" sldId="273"/>
        </pc:sldMkLst>
        <pc:spChg chg="mod">
          <ac:chgData name="Gabriel Cammany Ruiz" userId="S::gabriel.cammany@students.salle.url.edu::b01362c9-d4d0-449f-a32d-54be9b4eeccb" providerId="AD" clId="Web-{943803CD-6125-4212-17CF-FFB52F4F8B68}" dt="2019-02-27T10:46:15.009" v="728" actId="20577"/>
          <ac:spMkLst>
            <pc:docMk/>
            <pc:sldMk cId="1713443024" sldId="273"/>
            <ac:spMk id="2" creationId="{955E01FF-1DC6-4351-9F66-FABAA4D21550}"/>
          </ac:spMkLst>
        </pc:spChg>
        <pc:spChg chg="mod">
          <ac:chgData name="Gabriel Cammany Ruiz" userId="S::gabriel.cammany@students.salle.url.edu::b01362c9-d4d0-449f-a32d-54be9b4eeccb" providerId="AD" clId="Web-{943803CD-6125-4212-17CF-FFB52F4F8B68}" dt="2019-02-27T10:49:49.647" v="817" actId="20577"/>
          <ac:spMkLst>
            <pc:docMk/>
            <pc:sldMk cId="1713443024" sldId="273"/>
            <ac:spMk id="3" creationId="{30398FAE-101B-4E97-8CE1-6A17CED44ACC}"/>
          </ac:spMkLst>
        </pc:spChg>
      </pc:sldChg>
      <pc:sldChg chg="addSp delSp modSp add del replId">
        <pc:chgData name="Gabriel Cammany Ruiz" userId="S::gabriel.cammany@students.salle.url.edu::b01362c9-d4d0-449f-a32d-54be9b4eeccb" providerId="AD" clId="Web-{943803CD-6125-4212-17CF-FFB52F4F8B68}" dt="2019-02-27T10:39:00.453" v="609"/>
        <pc:sldMkLst>
          <pc:docMk/>
          <pc:sldMk cId="215769949" sldId="274"/>
        </pc:sldMkLst>
        <pc:spChg chg="del mod">
          <ac:chgData name="Gabriel Cammany Ruiz" userId="S::gabriel.cammany@students.salle.url.edu::b01362c9-d4d0-449f-a32d-54be9b4eeccb" providerId="AD" clId="Web-{943803CD-6125-4212-17CF-FFB52F4F8B68}" dt="2019-02-27T10:36:49.860" v="605"/>
          <ac:spMkLst>
            <pc:docMk/>
            <pc:sldMk cId="215769949" sldId="274"/>
            <ac:spMk id="3" creationId="{30398FAE-101B-4E97-8CE1-6A17CED44ACC}"/>
          </ac:spMkLst>
        </pc:spChg>
        <pc:graphicFrameChg chg="add mod modGraphic">
          <ac:chgData name="Gabriel Cammany Ruiz" userId="S::gabriel.cammany@students.salle.url.edu::b01362c9-d4d0-449f-a32d-54be9b4eeccb" providerId="AD" clId="Web-{943803CD-6125-4212-17CF-FFB52F4F8B68}" dt="2019-02-27T10:38:56.594" v="608" actId="14100"/>
          <ac:graphicFrameMkLst>
            <pc:docMk/>
            <pc:sldMk cId="215769949" sldId="274"/>
            <ac:graphicFrameMk id="7" creationId="{32DB10E1-8243-4165-8B28-10A948306C94}"/>
          </ac:graphicFrameMkLst>
        </pc:graphicFrameChg>
      </pc:sldChg>
      <pc:sldChg chg="modSp new">
        <pc:chgData name="Gabriel Cammany Ruiz" userId="S::gabriel.cammany@students.salle.url.edu::b01362c9-d4d0-449f-a32d-54be9b4eeccb" providerId="AD" clId="Web-{943803CD-6125-4212-17CF-FFB52F4F8B68}" dt="2019-02-27T10:57:39.035" v="1238" actId="20577"/>
        <pc:sldMkLst>
          <pc:docMk/>
          <pc:sldMk cId="4003846900" sldId="274"/>
        </pc:sldMkLst>
        <pc:spChg chg="mod">
          <ac:chgData name="Gabriel Cammany Ruiz" userId="S::gabriel.cammany@students.salle.url.edu::b01362c9-d4d0-449f-a32d-54be9b4eeccb" providerId="AD" clId="Web-{943803CD-6125-4212-17CF-FFB52F4F8B68}" dt="2019-02-27T10:46:59.133" v="746" actId="20577"/>
          <ac:spMkLst>
            <pc:docMk/>
            <pc:sldMk cId="4003846900" sldId="274"/>
            <ac:spMk id="2" creationId="{9200CD73-49EE-4B87-A442-0E3C95E59E91}"/>
          </ac:spMkLst>
        </pc:spChg>
        <pc:spChg chg="mod">
          <ac:chgData name="Gabriel Cammany Ruiz" userId="S::gabriel.cammany@students.salle.url.edu::b01362c9-d4d0-449f-a32d-54be9b4eeccb" providerId="AD" clId="Web-{943803CD-6125-4212-17CF-FFB52F4F8B68}" dt="2019-02-27T10:57:39.035" v="1238" actId="20577"/>
          <ac:spMkLst>
            <pc:docMk/>
            <pc:sldMk cId="4003846900" sldId="274"/>
            <ac:spMk id="3" creationId="{FEB7A331-BB02-404E-A801-E6290DDDC5FE}"/>
          </ac:spMkLst>
        </pc:spChg>
      </pc:sldChg>
      <pc:sldChg chg="modSp new">
        <pc:chgData name="Gabriel Cammany Ruiz" userId="S::gabriel.cammany@students.salle.url.edu::b01362c9-d4d0-449f-a32d-54be9b4eeccb" providerId="AD" clId="Web-{943803CD-6125-4212-17CF-FFB52F4F8B68}" dt="2019-02-27T11:02:13.423" v="1243" actId="20577"/>
        <pc:sldMkLst>
          <pc:docMk/>
          <pc:sldMk cId="1532088013" sldId="275"/>
        </pc:sldMkLst>
        <pc:spChg chg="mod">
          <ac:chgData name="Gabriel Cammany Ruiz" userId="S::gabriel.cammany@students.salle.url.edu::b01362c9-d4d0-449f-a32d-54be9b4eeccb" providerId="AD" clId="Web-{943803CD-6125-4212-17CF-FFB52F4F8B68}" dt="2019-02-27T10:57:34.410" v="1235" actId="20577"/>
          <ac:spMkLst>
            <pc:docMk/>
            <pc:sldMk cId="1532088013" sldId="275"/>
            <ac:spMk id="2" creationId="{6D51FBE9-1AB6-45CA-8A1A-FABEF14710B6}"/>
          </ac:spMkLst>
        </pc:spChg>
        <pc:spChg chg="mod">
          <ac:chgData name="Gabriel Cammany Ruiz" userId="S::gabriel.cammany@students.salle.url.edu::b01362c9-d4d0-449f-a32d-54be9b4eeccb" providerId="AD" clId="Web-{943803CD-6125-4212-17CF-FFB52F4F8B68}" dt="2019-02-27T11:02:13.423" v="1243" actId="20577"/>
          <ac:spMkLst>
            <pc:docMk/>
            <pc:sldMk cId="1532088013" sldId="275"/>
            <ac:spMk id="3" creationId="{C28BBF19-C088-4F6D-B6AC-6513FF717EE5}"/>
          </ac:spMkLst>
        </pc:spChg>
      </pc:sldChg>
    </pc:docChg>
  </pc:docChgLst>
  <pc:docChgLst>
    <pc:chgData name="Gabriel Cammany Ruiz" userId="S::gabriel.cammany@students.salle.url.edu::b01362c9-d4d0-449f-a32d-54be9b4eeccb" providerId="AD" clId="Web-{88BC3141-2613-ED08-60FD-45AD4C1EA502}"/>
    <pc:docChg chg="addSld modSld">
      <pc:chgData name="Gabriel Cammany Ruiz" userId="S::gabriel.cammany@students.salle.url.edu::b01362c9-d4d0-449f-a32d-54be9b4eeccb" providerId="AD" clId="Web-{88BC3141-2613-ED08-60FD-45AD4C1EA502}" dt="2019-02-19T11:47:53.878" v="891"/>
      <pc:docMkLst>
        <pc:docMk/>
      </pc:docMkLst>
      <pc:sldChg chg="modSp">
        <pc:chgData name="Gabriel Cammany Ruiz" userId="S::gabriel.cammany@students.salle.url.edu::b01362c9-d4d0-449f-a32d-54be9b4eeccb" providerId="AD" clId="Web-{88BC3141-2613-ED08-60FD-45AD4C1EA502}" dt="2019-02-19T10:55:56.729" v="391" actId="20577"/>
        <pc:sldMkLst>
          <pc:docMk/>
          <pc:sldMk cId="299137290" sldId="261"/>
        </pc:sldMkLst>
        <pc:spChg chg="mod">
          <ac:chgData name="Gabriel Cammany Ruiz" userId="S::gabriel.cammany@students.salle.url.edu::b01362c9-d4d0-449f-a32d-54be9b4eeccb" providerId="AD" clId="Web-{88BC3141-2613-ED08-60FD-45AD4C1EA502}" dt="2019-02-19T10:55:56.729" v="391" actId="20577"/>
          <ac:spMkLst>
            <pc:docMk/>
            <pc:sldMk cId="299137290" sldId="261"/>
            <ac:spMk id="3" creationId="{CFFC6686-2423-4B82-BF25-2CE431C1E3CD}"/>
          </ac:spMkLst>
        </pc:spChg>
      </pc:sldChg>
      <pc:sldChg chg="addSp delSp modSp mod setBg">
        <pc:chgData name="Gabriel Cammany Ruiz" userId="S::gabriel.cammany@students.salle.url.edu::b01362c9-d4d0-449f-a32d-54be9b4eeccb" providerId="AD" clId="Web-{88BC3141-2613-ED08-60FD-45AD4C1EA502}" dt="2019-02-19T10:46:19.463" v="287" actId="20577"/>
        <pc:sldMkLst>
          <pc:docMk/>
          <pc:sldMk cId="3734915098" sldId="262"/>
        </pc:sldMkLst>
        <pc:spChg chg="mod">
          <ac:chgData name="Gabriel Cammany Ruiz" userId="S::gabriel.cammany@students.salle.url.edu::b01362c9-d4d0-449f-a32d-54be9b4eeccb" providerId="AD" clId="Web-{88BC3141-2613-ED08-60FD-45AD4C1EA502}" dt="2019-02-19T10:43:49.932" v="212" actId="20577"/>
          <ac:spMkLst>
            <pc:docMk/>
            <pc:sldMk cId="3734915098" sldId="262"/>
            <ac:spMk id="2" creationId="{EB452F1A-13B3-40E8-8B8B-12312BFC48EF}"/>
          </ac:spMkLst>
        </pc:spChg>
        <pc:spChg chg="mod ord">
          <ac:chgData name="Gabriel Cammany Ruiz" userId="S::gabriel.cammany@students.salle.url.edu::b01362c9-d4d0-449f-a32d-54be9b4eeccb" providerId="AD" clId="Web-{88BC3141-2613-ED08-60FD-45AD4C1EA502}" dt="2019-02-19T10:46:19.463" v="287" actId="20577"/>
          <ac:spMkLst>
            <pc:docMk/>
            <pc:sldMk cId="3734915098" sldId="262"/>
            <ac:spMk id="3" creationId="{6005DCD9-C950-4B3C-9C92-707BD496EAB8}"/>
          </ac:spMkLst>
        </pc:spChg>
        <pc:spChg chg="add">
          <ac:chgData name="Gabriel Cammany Ruiz" userId="S::gabriel.cammany@students.salle.url.edu::b01362c9-d4d0-449f-a32d-54be9b4eeccb" providerId="AD" clId="Web-{88BC3141-2613-ED08-60FD-45AD4C1EA502}" dt="2019-02-19T10:42:05.166" v="211"/>
          <ac:spMkLst>
            <pc:docMk/>
            <pc:sldMk cId="3734915098" sldId="262"/>
            <ac:spMk id="6" creationId="{7CD670A7-EB3F-4E27-89CC-F536966EC559}"/>
          </ac:spMkLst>
        </pc:spChg>
        <pc:spChg chg="add del">
          <ac:chgData name="Gabriel Cammany Ruiz" userId="S::gabriel.cammany@students.salle.url.edu::b01362c9-d4d0-449f-a32d-54be9b4eeccb" providerId="AD" clId="Web-{88BC3141-2613-ED08-60FD-45AD4C1EA502}" dt="2019-02-19T10:42:05.057" v="210"/>
          <ac:spMkLst>
            <pc:docMk/>
            <pc:sldMk cId="3734915098" sldId="262"/>
            <ac:spMk id="9" creationId="{60694156-B30C-4AE1-9886-0D236EC0195B}"/>
          </ac:spMkLst>
        </pc:spChg>
        <pc:picChg chg="add mod">
          <ac:chgData name="Gabriel Cammany Ruiz" userId="S::gabriel.cammany@students.salle.url.edu::b01362c9-d4d0-449f-a32d-54be9b4eeccb" providerId="AD" clId="Web-{88BC3141-2613-ED08-60FD-45AD4C1EA502}" dt="2019-02-19T10:42:05.166" v="211"/>
          <ac:picMkLst>
            <pc:docMk/>
            <pc:sldMk cId="3734915098" sldId="262"/>
            <ac:picMk id="4" creationId="{72F97298-AA3A-4695-9FC8-0AA4965FC5DF}"/>
          </ac:picMkLst>
        </pc:picChg>
      </pc:sldChg>
      <pc:sldChg chg="addSp delSp modSp new mod setBg setClrOvrMap">
        <pc:chgData name="Gabriel Cammany Ruiz" userId="S::gabriel.cammany@students.salle.url.edu::b01362c9-d4d0-449f-a32d-54be9b4eeccb" providerId="AD" clId="Web-{88BC3141-2613-ED08-60FD-45AD4C1EA502}" dt="2019-02-19T11:47:53.878" v="891"/>
        <pc:sldMkLst>
          <pc:docMk/>
          <pc:sldMk cId="1858728137" sldId="263"/>
        </pc:sldMkLst>
        <pc:spChg chg="mod">
          <ac:chgData name="Gabriel Cammany Ruiz" userId="S::gabriel.cammany@students.salle.url.edu::b01362c9-d4d0-449f-a32d-54be9b4eeccb" providerId="AD" clId="Web-{88BC3141-2613-ED08-60FD-45AD4C1EA502}" dt="2019-02-19T11:47:53.878" v="891"/>
          <ac:spMkLst>
            <pc:docMk/>
            <pc:sldMk cId="1858728137" sldId="263"/>
            <ac:spMk id="2" creationId="{2E1A63BE-8748-4558-B534-0C3FB77C173A}"/>
          </ac:spMkLst>
        </pc:spChg>
        <pc:spChg chg="mod ord">
          <ac:chgData name="Gabriel Cammany Ruiz" userId="S::gabriel.cammany@students.salle.url.edu::b01362c9-d4d0-449f-a32d-54be9b4eeccb" providerId="AD" clId="Web-{88BC3141-2613-ED08-60FD-45AD4C1EA502}" dt="2019-02-19T11:47:53.878" v="891"/>
          <ac:spMkLst>
            <pc:docMk/>
            <pc:sldMk cId="1858728137" sldId="263"/>
            <ac:spMk id="3" creationId="{BF4F2238-C6CE-479C-82D5-0796513469E0}"/>
          </ac:spMkLst>
        </pc:spChg>
        <pc:spChg chg="add del">
          <ac:chgData name="Gabriel Cammany Ruiz" userId="S::gabriel.cammany@students.salle.url.edu::b01362c9-d4d0-449f-a32d-54be9b4eeccb" providerId="AD" clId="Web-{88BC3141-2613-ED08-60FD-45AD4C1EA502}" dt="2019-02-19T11:09:11.042" v="398"/>
          <ac:spMkLst>
            <pc:docMk/>
            <pc:sldMk cId="1858728137" sldId="263"/>
            <ac:spMk id="6" creationId="{60C2BF78-EE5B-49C7-ADD9-58CDBD13E3AA}"/>
          </ac:spMkLst>
        </pc:spChg>
        <pc:spChg chg="add del">
          <ac:chgData name="Gabriel Cammany Ruiz" userId="S::gabriel.cammany@students.salle.url.edu::b01362c9-d4d0-449f-a32d-54be9b4eeccb" providerId="AD" clId="Web-{88BC3141-2613-ED08-60FD-45AD4C1EA502}" dt="2019-02-19T11:12:58.526" v="414"/>
          <ac:spMkLst>
            <pc:docMk/>
            <pc:sldMk cId="1858728137" sldId="263"/>
            <ac:spMk id="7" creationId="{60694156-B30C-4AE1-9886-0D236EC0195B}"/>
          </ac:spMkLst>
        </pc:spChg>
        <pc:spChg chg="add del">
          <ac:chgData name="Gabriel Cammany Ruiz" userId="S::gabriel.cammany@students.salle.url.edu::b01362c9-d4d0-449f-a32d-54be9b4eeccb" providerId="AD" clId="Web-{88BC3141-2613-ED08-60FD-45AD4C1EA502}" dt="2019-02-19T11:09:07.823" v="396"/>
          <ac:spMkLst>
            <pc:docMk/>
            <pc:sldMk cId="1858728137" sldId="263"/>
            <ac:spMk id="9" creationId="{989683EB-D202-4B4D-B1BD-8BA6965FBEF5}"/>
          </ac:spMkLst>
        </pc:spChg>
        <pc:spChg chg="add del">
          <ac:chgData name="Gabriel Cammany Ruiz" userId="S::gabriel.cammany@students.salle.url.edu::b01362c9-d4d0-449f-a32d-54be9b4eeccb" providerId="AD" clId="Web-{88BC3141-2613-ED08-60FD-45AD4C1EA502}" dt="2019-02-19T11:12:38.729" v="407"/>
          <ac:spMkLst>
            <pc:docMk/>
            <pc:sldMk cId="1858728137" sldId="263"/>
            <ac:spMk id="10" creationId="{989683EB-D202-4B4D-B1BD-8BA6965FBEF5}"/>
          </ac:spMkLst>
        </pc:spChg>
        <pc:spChg chg="add del">
          <ac:chgData name="Gabriel Cammany Ruiz" userId="S::gabriel.cammany@students.salle.url.edu::b01362c9-d4d0-449f-a32d-54be9b4eeccb" providerId="AD" clId="Web-{88BC3141-2613-ED08-60FD-45AD4C1EA502}" dt="2019-02-19T11:09:07.823" v="396"/>
          <ac:spMkLst>
            <pc:docMk/>
            <pc:sldMk cId="1858728137" sldId="263"/>
            <ac:spMk id="11" creationId="{6F246E76-A855-473C-9C24-9EEE2D11F307}"/>
          </ac:spMkLst>
        </pc:spChg>
        <pc:spChg chg="add del">
          <ac:chgData name="Gabriel Cammany Ruiz" userId="S::gabriel.cammany@students.salle.url.edu::b01362c9-d4d0-449f-a32d-54be9b4eeccb" providerId="AD" clId="Web-{88BC3141-2613-ED08-60FD-45AD4C1EA502}" dt="2019-02-19T11:12:54.370" v="411"/>
          <ac:spMkLst>
            <pc:docMk/>
            <pc:sldMk cId="1858728137" sldId="263"/>
            <ac:spMk id="12" creationId="{9163A971-857A-4D4D-B458-BADAF926FFCC}"/>
          </ac:spMkLst>
        </pc:spChg>
        <pc:spChg chg="add del">
          <ac:chgData name="Gabriel Cammany Ruiz" userId="S::gabriel.cammany@students.salle.url.edu::b01362c9-d4d0-449f-a32d-54be9b4eeccb" providerId="AD" clId="Web-{88BC3141-2613-ED08-60FD-45AD4C1EA502}" dt="2019-02-19T11:12:27.917" v="403"/>
          <ac:spMkLst>
            <pc:docMk/>
            <pc:sldMk cId="1858728137" sldId="263"/>
            <ac:spMk id="13" creationId="{60694156-B30C-4AE1-9886-0D236EC0195B}"/>
          </ac:spMkLst>
        </pc:spChg>
        <pc:spChg chg="add del">
          <ac:chgData name="Gabriel Cammany Ruiz" userId="S::gabriel.cammany@students.salle.url.edu::b01362c9-d4d0-449f-a32d-54be9b4eeccb" providerId="AD" clId="Web-{88BC3141-2613-ED08-60FD-45AD4C1EA502}" dt="2019-02-19T11:12:54.370" v="411"/>
          <ac:spMkLst>
            <pc:docMk/>
            <pc:sldMk cId="1858728137" sldId="263"/>
            <ac:spMk id="14" creationId="{C4C2ABE7-830C-42BB-98F9-6BD8FC3D18E9}"/>
          </ac:spMkLst>
        </pc:spChg>
        <pc:spChg chg="add del">
          <ac:chgData name="Gabriel Cammany Ruiz" userId="S::gabriel.cammany@students.salle.url.edu::b01362c9-d4d0-449f-a32d-54be9b4eeccb" providerId="AD" clId="Web-{88BC3141-2613-ED08-60FD-45AD4C1EA502}" dt="2019-02-19T11:12:38.729" v="407"/>
          <ac:spMkLst>
            <pc:docMk/>
            <pc:sldMk cId="1858728137" sldId="263"/>
            <ac:spMk id="15" creationId="{6F246E76-A855-473C-9C24-9EEE2D11F307}"/>
          </ac:spMkLst>
        </pc:spChg>
        <pc:spChg chg="add del">
          <ac:chgData name="Gabriel Cammany Ruiz" userId="S::gabriel.cammany@students.salle.url.edu::b01362c9-d4d0-449f-a32d-54be9b4eeccb" providerId="AD" clId="Web-{88BC3141-2613-ED08-60FD-45AD4C1EA502}" dt="2019-02-19T11:47:53.878" v="891"/>
          <ac:spMkLst>
            <pc:docMk/>
            <pc:sldMk cId="1858728137" sldId="263"/>
            <ac:spMk id="21" creationId="{60694156-B30C-4AE1-9886-0D236EC0195B}"/>
          </ac:spMkLst>
        </pc:spChg>
        <pc:spChg chg="add">
          <ac:chgData name="Gabriel Cammany Ruiz" userId="S::gabriel.cammany@students.salle.url.edu::b01362c9-d4d0-449f-a32d-54be9b4eeccb" providerId="AD" clId="Web-{88BC3141-2613-ED08-60FD-45AD4C1EA502}" dt="2019-02-19T11:47:53.878" v="891"/>
          <ac:spMkLst>
            <pc:docMk/>
            <pc:sldMk cId="1858728137" sldId="263"/>
            <ac:spMk id="26" creationId="{C758EC8D-68D1-4138-B719-BE00C78AD146}"/>
          </ac:spMkLst>
        </pc:spChg>
        <pc:spChg chg="add">
          <ac:chgData name="Gabriel Cammany Ruiz" userId="S::gabriel.cammany@students.salle.url.edu::b01362c9-d4d0-449f-a32d-54be9b4eeccb" providerId="AD" clId="Web-{88BC3141-2613-ED08-60FD-45AD4C1EA502}" dt="2019-02-19T11:47:53.878" v="891"/>
          <ac:spMkLst>
            <pc:docMk/>
            <pc:sldMk cId="1858728137" sldId="263"/>
            <ac:spMk id="28" creationId="{514579E4-5B5F-42C9-B08F-A904C81B14E8}"/>
          </ac:spMkLst>
        </pc:spChg>
        <pc:spChg chg="add">
          <ac:chgData name="Gabriel Cammany Ruiz" userId="S::gabriel.cammany@students.salle.url.edu::b01362c9-d4d0-449f-a32d-54be9b4eeccb" providerId="AD" clId="Web-{88BC3141-2613-ED08-60FD-45AD4C1EA502}" dt="2019-02-19T11:47:53.878" v="891"/>
          <ac:spMkLst>
            <pc:docMk/>
            <pc:sldMk cId="1858728137" sldId="263"/>
            <ac:spMk id="30" creationId="{B41BF6CF-E1B8-4EE2-9AE1-86A58DAFD753}"/>
          </ac:spMkLst>
        </pc:spChg>
        <pc:picChg chg="add del mod ord">
          <ac:chgData name="Gabriel Cammany Ruiz" userId="S::gabriel.cammany@students.salle.url.edu::b01362c9-d4d0-449f-a32d-54be9b4eeccb" providerId="AD" clId="Web-{88BC3141-2613-ED08-60FD-45AD4C1EA502}" dt="2019-02-19T11:12:03.917" v="401"/>
          <ac:picMkLst>
            <pc:docMk/>
            <pc:sldMk cId="1858728137" sldId="263"/>
            <ac:picMk id="4" creationId="{6F5D7402-AF10-4A04-B701-AD9D502B0791}"/>
          </ac:picMkLst>
        </pc:picChg>
        <pc:picChg chg="add del mod ord">
          <ac:chgData name="Gabriel Cammany Ruiz" userId="S::gabriel.cammany@students.salle.url.edu::b01362c9-d4d0-449f-a32d-54be9b4eeccb" providerId="AD" clId="Web-{88BC3141-2613-ED08-60FD-45AD4C1EA502}" dt="2019-02-19T11:14:31.964" v="415"/>
          <ac:picMkLst>
            <pc:docMk/>
            <pc:sldMk cId="1858728137" sldId="263"/>
            <ac:picMk id="8" creationId="{4B377F7A-4988-444F-9018-2470D40F98F1}"/>
          </ac:picMkLst>
        </pc:picChg>
        <pc:picChg chg="add del mod">
          <ac:chgData name="Gabriel Cammany Ruiz" userId="S::gabriel.cammany@students.salle.url.edu::b01362c9-d4d0-449f-a32d-54be9b4eeccb" providerId="AD" clId="Web-{88BC3141-2613-ED08-60FD-45AD4C1EA502}" dt="2019-02-19T11:47:41.816" v="890"/>
          <ac:picMkLst>
            <pc:docMk/>
            <pc:sldMk cId="1858728137" sldId="263"/>
            <ac:picMk id="16" creationId="{347577DD-C047-4C4F-B506-A70C453EC15F}"/>
          </ac:picMkLst>
        </pc:picChg>
      </pc:sldChg>
      <pc:sldChg chg="addSp delSp modSp new mod setBg">
        <pc:chgData name="Gabriel Cammany Ruiz" userId="S::gabriel.cammany@students.salle.url.edu::b01362c9-d4d0-449f-a32d-54be9b4eeccb" providerId="AD" clId="Web-{88BC3141-2613-ED08-60FD-45AD4C1EA502}" dt="2019-02-19T11:32:23.081" v="757"/>
        <pc:sldMkLst>
          <pc:docMk/>
          <pc:sldMk cId="428704966" sldId="264"/>
        </pc:sldMkLst>
        <pc:spChg chg="mod">
          <ac:chgData name="Gabriel Cammany Ruiz" userId="S::gabriel.cammany@students.salle.url.edu::b01362c9-d4d0-449f-a32d-54be9b4eeccb" providerId="AD" clId="Web-{88BC3141-2613-ED08-60FD-45AD4C1EA502}" dt="2019-02-19T11:32:23.081" v="757"/>
          <ac:spMkLst>
            <pc:docMk/>
            <pc:sldMk cId="428704966" sldId="264"/>
            <ac:spMk id="2" creationId="{6606CF60-F081-41E8-B826-E4C396465680}"/>
          </ac:spMkLst>
        </pc:spChg>
        <pc:spChg chg="del">
          <ac:chgData name="Gabriel Cammany Ruiz" userId="S::gabriel.cammany@students.salle.url.edu::b01362c9-d4d0-449f-a32d-54be9b4eeccb" providerId="AD" clId="Web-{88BC3141-2613-ED08-60FD-45AD4C1EA502}" dt="2019-02-19T11:21:17.468" v="419"/>
          <ac:spMkLst>
            <pc:docMk/>
            <pc:sldMk cId="428704966" sldId="264"/>
            <ac:spMk id="3" creationId="{6A5C9894-CA5B-4781-B649-A04A88987DC6}"/>
          </ac:spMkLst>
        </pc:spChg>
        <pc:spChg chg="add mod ord">
          <ac:chgData name="Gabriel Cammany Ruiz" userId="S::gabriel.cammany@students.salle.url.edu::b01362c9-d4d0-449f-a32d-54be9b4eeccb" providerId="AD" clId="Web-{88BC3141-2613-ED08-60FD-45AD4C1EA502}" dt="2019-02-19T11:32:23.081" v="757"/>
          <ac:spMkLst>
            <pc:docMk/>
            <pc:sldMk cId="428704966" sldId="264"/>
            <ac:spMk id="7" creationId="{C6C40CBD-A13C-4946-B750-43B102F7369E}"/>
          </ac:spMkLst>
        </pc:spChg>
        <pc:spChg chg="add del">
          <ac:chgData name="Gabriel Cammany Ruiz" userId="S::gabriel.cammany@students.salle.url.edu::b01362c9-d4d0-449f-a32d-54be9b4eeccb" providerId="AD" clId="Web-{88BC3141-2613-ED08-60FD-45AD4C1EA502}" dt="2019-02-19T11:25:14.253" v="628"/>
          <ac:spMkLst>
            <pc:docMk/>
            <pc:sldMk cId="428704966" sldId="264"/>
            <ac:spMk id="13" creationId="{0B67D982-25C5-4CC2-AA64-276BE3B2CA75}"/>
          </ac:spMkLst>
        </pc:spChg>
        <pc:spChg chg="add del">
          <ac:chgData name="Gabriel Cammany Ruiz" userId="S::gabriel.cammany@students.salle.url.edu::b01362c9-d4d0-449f-a32d-54be9b4eeccb" providerId="AD" clId="Web-{88BC3141-2613-ED08-60FD-45AD4C1EA502}" dt="2019-02-19T11:32:23.081" v="757"/>
          <ac:spMkLst>
            <pc:docMk/>
            <pc:sldMk cId="428704966" sldId="264"/>
            <ac:spMk id="15" creationId="{0B67D982-25C5-4CC2-AA64-276BE3B2CA75}"/>
          </ac:spMkLst>
        </pc:spChg>
        <pc:spChg chg="add">
          <ac:chgData name="Gabriel Cammany Ruiz" userId="S::gabriel.cammany@students.salle.url.edu::b01362c9-d4d0-449f-a32d-54be9b4eeccb" providerId="AD" clId="Web-{88BC3141-2613-ED08-60FD-45AD4C1EA502}" dt="2019-02-19T11:32:23.081" v="757"/>
          <ac:spMkLst>
            <pc:docMk/>
            <pc:sldMk cId="428704966" sldId="264"/>
            <ac:spMk id="20" creationId="{50CF6C96-4596-4D83-A9F9-A3AB22AB4D89}"/>
          </ac:spMkLst>
        </pc:spChg>
        <pc:picChg chg="add del mod ord">
          <ac:chgData name="Gabriel Cammany Ruiz" userId="S::gabriel.cammany@students.salle.url.edu::b01362c9-d4d0-449f-a32d-54be9b4eeccb" providerId="AD" clId="Web-{88BC3141-2613-ED08-60FD-45AD4C1EA502}" dt="2019-02-19T11:21:25.235" v="424"/>
          <ac:picMkLst>
            <pc:docMk/>
            <pc:sldMk cId="428704966" sldId="264"/>
            <ac:picMk id="4" creationId="{229F2EAF-B450-4DEE-9654-7AF8A2207F01}"/>
          </ac:picMkLst>
        </pc:picChg>
        <pc:picChg chg="add del mod">
          <ac:chgData name="Gabriel Cammany Ruiz" userId="S::gabriel.cammany@students.salle.url.edu::b01362c9-d4d0-449f-a32d-54be9b4eeccb" providerId="AD" clId="Web-{88BC3141-2613-ED08-60FD-45AD4C1EA502}" dt="2019-02-19T11:25:16.550" v="629"/>
          <ac:picMkLst>
            <pc:docMk/>
            <pc:sldMk cId="428704966" sldId="264"/>
            <ac:picMk id="8" creationId="{E0588CBD-DC4D-4D3C-90A3-0D33736DFBC5}"/>
          </ac:picMkLst>
        </pc:picChg>
        <pc:picChg chg="add mod">
          <ac:chgData name="Gabriel Cammany Ruiz" userId="S::gabriel.cammany@students.salle.url.edu::b01362c9-d4d0-449f-a32d-54be9b4eeccb" providerId="AD" clId="Web-{88BC3141-2613-ED08-60FD-45AD4C1EA502}" dt="2019-02-19T11:32:23.081" v="757"/>
          <ac:picMkLst>
            <pc:docMk/>
            <pc:sldMk cId="428704966" sldId="264"/>
            <ac:picMk id="10" creationId="{264D6D48-6FF1-459F-A23B-2D124ED92CAB}"/>
          </ac:picMkLst>
        </pc:picChg>
      </pc:sldChg>
      <pc:sldChg chg="addSp delSp modSp new mod setBg">
        <pc:chgData name="Gabriel Cammany Ruiz" userId="S::gabriel.cammany@students.salle.url.edu::b01362c9-d4d0-449f-a32d-54be9b4eeccb" providerId="AD" clId="Web-{88BC3141-2613-ED08-60FD-45AD4C1EA502}" dt="2019-02-19T11:47:27.222" v="887" actId="20577"/>
        <pc:sldMkLst>
          <pc:docMk/>
          <pc:sldMk cId="2226217413" sldId="265"/>
        </pc:sldMkLst>
        <pc:spChg chg="mod">
          <ac:chgData name="Gabriel Cammany Ruiz" userId="S::gabriel.cammany@students.salle.url.edu::b01362c9-d4d0-449f-a32d-54be9b4eeccb" providerId="AD" clId="Web-{88BC3141-2613-ED08-60FD-45AD4C1EA502}" dt="2019-02-19T11:42:17.378" v="816"/>
          <ac:spMkLst>
            <pc:docMk/>
            <pc:sldMk cId="2226217413" sldId="265"/>
            <ac:spMk id="2" creationId="{360CF37B-8E14-4BB9-90C7-B11395B90769}"/>
          </ac:spMkLst>
        </pc:spChg>
        <pc:spChg chg="mod ord">
          <ac:chgData name="Gabriel Cammany Ruiz" userId="S::gabriel.cammany@students.salle.url.edu::b01362c9-d4d0-449f-a32d-54be9b4eeccb" providerId="AD" clId="Web-{88BC3141-2613-ED08-60FD-45AD4C1EA502}" dt="2019-02-19T11:47:27.222" v="887" actId="20577"/>
          <ac:spMkLst>
            <pc:docMk/>
            <pc:sldMk cId="2226217413" sldId="265"/>
            <ac:spMk id="3" creationId="{6E07D98A-433C-43FC-9F79-6258F379BBDC}"/>
          </ac:spMkLst>
        </pc:spChg>
        <pc:spChg chg="add">
          <ac:chgData name="Gabriel Cammany Ruiz" userId="S::gabriel.cammany@students.salle.url.edu::b01362c9-d4d0-449f-a32d-54be9b4eeccb" providerId="AD" clId="Web-{88BC3141-2613-ED08-60FD-45AD4C1EA502}" dt="2019-02-19T11:42:17.378" v="816"/>
          <ac:spMkLst>
            <pc:docMk/>
            <pc:sldMk cId="2226217413" sldId="265"/>
            <ac:spMk id="7" creationId="{7CD670A7-EB3F-4E27-89CC-F536966EC559}"/>
          </ac:spMkLst>
        </pc:spChg>
        <pc:spChg chg="add del">
          <ac:chgData name="Gabriel Cammany Ruiz" userId="S::gabriel.cammany@students.salle.url.edu::b01362c9-d4d0-449f-a32d-54be9b4eeccb" providerId="AD" clId="Web-{88BC3141-2613-ED08-60FD-45AD4C1EA502}" dt="2019-02-19T11:42:17.253" v="815"/>
          <ac:spMkLst>
            <pc:docMk/>
            <pc:sldMk cId="2226217413" sldId="265"/>
            <ac:spMk id="10" creationId="{4CED38CF-5A4C-4EA3-A882-52BD3C726481}"/>
          </ac:spMkLst>
        </pc:spChg>
        <pc:picChg chg="add mod">
          <ac:chgData name="Gabriel Cammany Ruiz" userId="S::gabriel.cammany@students.salle.url.edu::b01362c9-d4d0-449f-a32d-54be9b4eeccb" providerId="AD" clId="Web-{88BC3141-2613-ED08-60FD-45AD4C1EA502}" dt="2019-02-19T11:42:17.378" v="816"/>
          <ac:picMkLst>
            <pc:docMk/>
            <pc:sldMk cId="2226217413" sldId="265"/>
            <ac:picMk id="5" creationId="{D569C1D1-AA11-4FA6-A34A-A8F29EDEFE54}"/>
          </ac:picMkLst>
        </pc:picChg>
      </pc:sldChg>
    </pc:docChg>
  </pc:docChgLst>
  <pc:docChgLst>
    <pc:chgData name="Gabriel Cammany Ruiz" userId="S::gabriel.cammany@students.salle.url.edu::b01362c9-d4d0-449f-a32d-54be9b4eeccb" providerId="AD" clId="Web-{41F17DC0-960F-738A-D7D3-FFDA97C70CFB}"/>
    <pc:docChg chg="addSld delSld modSld">
      <pc:chgData name="Gabriel Cammany Ruiz" userId="S::gabriel.cammany@students.salle.url.edu::b01362c9-d4d0-449f-a32d-54be9b4eeccb" providerId="AD" clId="Web-{41F17DC0-960F-738A-D7D3-FFDA97C70CFB}" dt="2019-02-18T23:39:20.154" v="756" actId="20577"/>
      <pc:docMkLst>
        <pc:docMk/>
      </pc:docMkLst>
      <pc:sldChg chg="addSp delSp modSp mod setBg setClrOvrMap delDesignElem">
        <pc:chgData name="Gabriel Cammany Ruiz" userId="S::gabriel.cammany@students.salle.url.edu::b01362c9-d4d0-449f-a32d-54be9b4eeccb" providerId="AD" clId="Web-{41F17DC0-960F-738A-D7D3-FFDA97C70CFB}" dt="2019-02-18T22:58:22.515" v="262"/>
        <pc:sldMkLst>
          <pc:docMk/>
          <pc:sldMk cId="109857222" sldId="256"/>
        </pc:sldMkLst>
        <pc:spChg chg="mod">
          <ac:chgData name="Gabriel Cammany Ruiz" userId="S::gabriel.cammany@students.salle.url.edu::b01362c9-d4d0-449f-a32d-54be9b4eeccb" providerId="AD" clId="Web-{41F17DC0-960F-738A-D7D3-FFDA97C70CFB}" dt="2019-02-18T22:58:22.515" v="262"/>
          <ac:spMkLst>
            <pc:docMk/>
            <pc:sldMk cId="109857222" sldId="256"/>
            <ac:spMk id="2" creationId="{00000000-0000-0000-0000-000000000000}"/>
          </ac:spMkLst>
        </pc:spChg>
        <pc:spChg chg="mod">
          <ac:chgData name="Gabriel Cammany Ruiz" userId="S::gabriel.cammany@students.salle.url.edu::b01362c9-d4d0-449f-a32d-54be9b4eeccb" providerId="AD" clId="Web-{41F17DC0-960F-738A-D7D3-FFDA97C70CFB}" dt="2019-02-18T22:58:22.515" v="262"/>
          <ac:spMkLst>
            <pc:docMk/>
            <pc:sldMk cId="109857222" sldId="256"/>
            <ac:spMk id="3" creationId="{00000000-0000-0000-0000-000000000000}"/>
          </ac:spMkLst>
        </pc:spChg>
        <pc:spChg chg="add del">
          <ac:chgData name="Gabriel Cammany Ruiz" userId="S::gabriel.cammany@students.salle.url.edu::b01362c9-d4d0-449f-a32d-54be9b4eeccb" providerId="AD" clId="Web-{41F17DC0-960F-738A-D7D3-FFDA97C70CFB}" dt="2019-02-18T22:45:43.012" v="44"/>
          <ac:spMkLst>
            <pc:docMk/>
            <pc:sldMk cId="109857222" sldId="256"/>
            <ac:spMk id="5" creationId="{D5FE3208-9FD8-4883-AB1F-FF214491BBD4}"/>
          </ac:spMkLst>
        </pc:spChg>
        <pc:spChg chg="add">
          <ac:chgData name="Gabriel Cammany Ruiz" userId="S::gabriel.cammany@students.salle.url.edu::b01362c9-d4d0-449f-a32d-54be9b4eeccb" providerId="AD" clId="Web-{41F17DC0-960F-738A-D7D3-FFDA97C70CFB}" dt="2019-02-18T22:45:43.934" v="45"/>
          <ac:spMkLst>
            <pc:docMk/>
            <pc:sldMk cId="109857222" sldId="256"/>
            <ac:spMk id="7" creationId="{3D1E5586-8BB5-40F6-96C3-2E87DD7CE5CD}"/>
          </ac:spMkLst>
        </pc:spChg>
        <pc:spChg chg="add del">
          <ac:chgData name="Gabriel Cammany Ruiz" userId="S::gabriel.cammany@students.salle.url.edu::b01362c9-d4d0-449f-a32d-54be9b4eeccb" providerId="AD" clId="Web-{41F17DC0-960F-738A-D7D3-FFDA97C70CFB}" dt="2019-02-18T22:45:37.059" v="42"/>
          <ac:spMkLst>
            <pc:docMk/>
            <pc:sldMk cId="109857222" sldId="256"/>
            <ac:spMk id="8" creationId="{9939D5DF-647B-465D-9883-4CF390177B22}"/>
          </ac:spMkLst>
        </pc:spChg>
        <pc:spChg chg="add">
          <ac:chgData name="Gabriel Cammany Ruiz" userId="S::gabriel.cammany@students.salle.url.edu::b01362c9-d4d0-449f-a32d-54be9b4eeccb" providerId="AD" clId="Web-{41F17DC0-960F-738A-D7D3-FFDA97C70CFB}" dt="2019-02-18T22:58:22.515" v="262"/>
          <ac:spMkLst>
            <pc:docMk/>
            <pc:sldMk cId="109857222" sldId="256"/>
            <ac:spMk id="11" creationId="{95F83622-9C51-462D-849C-7930BC3F9B09}"/>
          </ac:spMkLst>
        </pc:spChg>
        <pc:spChg chg="add del">
          <ac:chgData name="Gabriel Cammany Ruiz" userId="S::gabriel.cammany@students.salle.url.edu::b01362c9-d4d0-449f-a32d-54be9b4eeccb" providerId="AD" clId="Web-{41F17DC0-960F-738A-D7D3-FFDA97C70CFB}" dt="2019-02-18T22:45:43.012" v="44"/>
          <ac:spMkLst>
            <pc:docMk/>
            <pc:sldMk cId="109857222" sldId="256"/>
            <ac:spMk id="12" creationId="{1E6E1A7C-A9E7-4BB0-AD38-5060AA3E1937}"/>
          </ac:spMkLst>
        </pc:spChg>
        <pc:spChg chg="add">
          <ac:chgData name="Gabriel Cammany Ruiz" userId="S::gabriel.cammany@students.salle.url.edu::b01362c9-d4d0-449f-a32d-54be9b4eeccb" providerId="AD" clId="Web-{41F17DC0-960F-738A-D7D3-FFDA97C70CFB}" dt="2019-02-18T22:58:22.515" v="262"/>
          <ac:spMkLst>
            <pc:docMk/>
            <pc:sldMk cId="109857222" sldId="256"/>
            <ac:spMk id="13" creationId="{DA797C01-AD12-4343-9A8C-6E992C1A425A}"/>
          </ac:spMkLst>
        </pc:spChg>
        <pc:picChg chg="add del">
          <ac:chgData name="Gabriel Cammany Ruiz" userId="S::gabriel.cammany@students.salle.url.edu::b01362c9-d4d0-449f-a32d-54be9b4eeccb" providerId="AD" clId="Web-{41F17DC0-960F-738A-D7D3-FFDA97C70CFB}" dt="2019-02-18T22:45:43.012" v="44"/>
          <ac:picMkLst>
            <pc:docMk/>
            <pc:sldMk cId="109857222" sldId="256"/>
            <ac:picMk id="6" creationId="{72E5EC71-6645-4F98-85CD-71B3EA38936C}"/>
          </ac:picMkLst>
        </pc:picChg>
        <pc:picChg chg="add del">
          <ac:chgData name="Gabriel Cammany Ruiz" userId="S::gabriel.cammany@students.salle.url.edu::b01362c9-d4d0-449f-a32d-54be9b4eeccb" providerId="AD" clId="Web-{41F17DC0-960F-738A-D7D3-FFDA97C70CFB}" dt="2019-02-18T22:45:37.059" v="42"/>
          <ac:picMkLst>
            <pc:docMk/>
            <pc:sldMk cId="109857222" sldId="256"/>
            <ac:picMk id="10" creationId="{795511D0-C969-4FB4-9670-3DF7F1B2A7BC}"/>
          </ac:picMkLst>
        </pc:picChg>
        <pc:cxnChg chg="add">
          <ac:chgData name="Gabriel Cammany Ruiz" userId="S::gabriel.cammany@students.salle.url.edu::b01362c9-d4d0-449f-a32d-54be9b4eeccb" providerId="AD" clId="Web-{41F17DC0-960F-738A-D7D3-FFDA97C70CFB}" dt="2019-02-18T22:45:43.934" v="45"/>
          <ac:cxnSpMkLst>
            <pc:docMk/>
            <pc:sldMk cId="109857222" sldId="256"/>
            <ac:cxnSpMk id="9" creationId="{8A832D40-B9E2-4CE7-9E0A-B35591EA2035}"/>
          </ac:cxnSpMkLst>
        </pc:cxnChg>
      </pc:sldChg>
      <pc:sldChg chg="addSp delSp modSp new mod setBg">
        <pc:chgData name="Gabriel Cammany Ruiz" userId="S::gabriel.cammany@students.salle.url.edu::b01362c9-d4d0-449f-a32d-54be9b4eeccb" providerId="AD" clId="Web-{41F17DC0-960F-738A-D7D3-FFDA97C70CFB}" dt="2019-02-18T23:05:59.810" v="473"/>
        <pc:sldMkLst>
          <pc:docMk/>
          <pc:sldMk cId="2407741967" sldId="257"/>
        </pc:sldMkLst>
        <pc:spChg chg="mod">
          <ac:chgData name="Gabriel Cammany Ruiz" userId="S::gabriel.cammany@students.salle.url.edu::b01362c9-d4d0-449f-a32d-54be9b4eeccb" providerId="AD" clId="Web-{41F17DC0-960F-738A-D7D3-FFDA97C70CFB}" dt="2019-02-18T23:05:59.810" v="473"/>
          <ac:spMkLst>
            <pc:docMk/>
            <pc:sldMk cId="2407741967" sldId="257"/>
            <ac:spMk id="2" creationId="{4F4AE993-ED1F-4B16-99C1-91A2DB07ED5C}"/>
          </ac:spMkLst>
        </pc:spChg>
        <pc:spChg chg="mod ord">
          <ac:chgData name="Gabriel Cammany Ruiz" userId="S::gabriel.cammany@students.salle.url.edu::b01362c9-d4d0-449f-a32d-54be9b4eeccb" providerId="AD" clId="Web-{41F17DC0-960F-738A-D7D3-FFDA97C70CFB}" dt="2019-02-18T23:05:59.810" v="473"/>
          <ac:spMkLst>
            <pc:docMk/>
            <pc:sldMk cId="2407741967" sldId="257"/>
            <ac:spMk id="3" creationId="{2C23ECE7-3558-4C50-B3B7-2FFDCE284AA1}"/>
          </ac:spMkLst>
        </pc:spChg>
        <pc:spChg chg="add del">
          <ac:chgData name="Gabriel Cammany Ruiz" userId="S::gabriel.cammany@students.salle.url.edu::b01362c9-d4d0-449f-a32d-54be9b4eeccb" providerId="AD" clId="Web-{41F17DC0-960F-738A-D7D3-FFDA97C70CFB}" dt="2019-02-18T22:46:02.763" v="52"/>
          <ac:spMkLst>
            <pc:docMk/>
            <pc:sldMk cId="2407741967" sldId="257"/>
            <ac:spMk id="8" creationId="{66B5BE70-4451-4286-9D79-27C26F755FAC}"/>
          </ac:spMkLst>
        </pc:spChg>
        <pc:spChg chg="add">
          <ac:chgData name="Gabriel Cammany Ruiz" userId="S::gabriel.cammany@students.salle.url.edu::b01362c9-d4d0-449f-a32d-54be9b4eeccb" providerId="AD" clId="Web-{41F17DC0-960F-738A-D7D3-FFDA97C70CFB}" dt="2019-02-18T23:05:59.810" v="473"/>
          <ac:spMkLst>
            <pc:docMk/>
            <pc:sldMk cId="2407741967" sldId="257"/>
            <ac:spMk id="9" creationId="{7CD670A7-EB3F-4E27-89CC-F536966EC559}"/>
          </ac:spMkLst>
        </pc:spChg>
        <pc:spChg chg="add del">
          <ac:chgData name="Gabriel Cammany Ruiz" userId="S::gabriel.cammany@students.salle.url.edu::b01362c9-d4d0-449f-a32d-54be9b4eeccb" providerId="AD" clId="Web-{41F17DC0-960F-738A-D7D3-FFDA97C70CFB}" dt="2019-02-18T22:46:02.763" v="52"/>
          <ac:spMkLst>
            <pc:docMk/>
            <pc:sldMk cId="2407741967" sldId="257"/>
            <ac:spMk id="12" creationId="{D58C5A54-E70B-4B9B-A7FE-D3A05561BFD8}"/>
          </ac:spMkLst>
        </pc:spChg>
        <pc:spChg chg="add del">
          <ac:chgData name="Gabriel Cammany Ruiz" userId="S::gabriel.cammany@students.salle.url.edu::b01362c9-d4d0-449f-a32d-54be9b4eeccb" providerId="AD" clId="Web-{41F17DC0-960F-738A-D7D3-FFDA97C70CFB}" dt="2019-02-18T22:54:30.088" v="205"/>
          <ac:spMkLst>
            <pc:docMk/>
            <pc:sldMk cId="2407741967" sldId="257"/>
            <ac:spMk id="17" creationId="{C1709A45-C6F3-4CEE-AA0F-887FAC5CAE7D}"/>
          </ac:spMkLst>
        </pc:spChg>
        <pc:picChg chg="add mod">
          <ac:chgData name="Gabriel Cammany Ruiz" userId="S::gabriel.cammany@students.salle.url.edu::b01362c9-d4d0-449f-a32d-54be9b4eeccb" providerId="AD" clId="Web-{41F17DC0-960F-738A-D7D3-FFDA97C70CFB}" dt="2019-02-18T23:05:59.810" v="473"/>
          <ac:picMkLst>
            <pc:docMk/>
            <pc:sldMk cId="2407741967" sldId="257"/>
            <ac:picMk id="4" creationId="{5EF96248-CE12-40A1-9FAC-90CD79696D61}"/>
          </ac:picMkLst>
        </pc:picChg>
        <pc:picChg chg="add del">
          <ac:chgData name="Gabriel Cammany Ruiz" userId="S::gabriel.cammany@students.salle.url.edu::b01362c9-d4d0-449f-a32d-54be9b4eeccb" providerId="AD" clId="Web-{41F17DC0-960F-738A-D7D3-FFDA97C70CFB}" dt="2019-02-18T22:46:02.763" v="52"/>
          <ac:picMkLst>
            <pc:docMk/>
            <pc:sldMk cId="2407741967" sldId="257"/>
            <ac:picMk id="10" creationId="{8176C668-3F88-414B-AAEE-1785E38D5D59}"/>
          </ac:picMkLst>
        </pc:picChg>
        <pc:cxnChg chg="add del">
          <ac:chgData name="Gabriel Cammany Ruiz" userId="S::gabriel.cammany@students.salle.url.edu::b01362c9-d4d0-449f-a32d-54be9b4eeccb" providerId="AD" clId="Web-{41F17DC0-960F-738A-D7D3-FFDA97C70CFB}" dt="2019-02-18T22:54:30.088" v="205"/>
          <ac:cxnSpMkLst>
            <pc:docMk/>
            <pc:sldMk cId="2407741967" sldId="257"/>
            <ac:cxnSpMk id="19" creationId="{26E963D7-0A73-484A-B8A2-DDBFEA123C2F}"/>
          </ac:cxnSpMkLst>
        </pc:cxnChg>
      </pc:sldChg>
      <pc:sldChg chg="modSp new">
        <pc:chgData name="Gabriel Cammany Ruiz" userId="S::gabriel.cammany@students.salle.url.edu::b01362c9-d4d0-449f-a32d-54be9b4eeccb" providerId="AD" clId="Web-{41F17DC0-960F-738A-D7D3-FFDA97C70CFB}" dt="2019-02-18T23:31:05.434" v="669" actId="20577"/>
        <pc:sldMkLst>
          <pc:docMk/>
          <pc:sldMk cId="3276492628" sldId="258"/>
        </pc:sldMkLst>
        <pc:spChg chg="mod">
          <ac:chgData name="Gabriel Cammany Ruiz" userId="S::gabriel.cammany@students.salle.url.edu::b01362c9-d4d0-449f-a32d-54be9b4eeccb" providerId="AD" clId="Web-{41F17DC0-960F-738A-D7D3-FFDA97C70CFB}" dt="2019-02-18T23:31:05.434" v="669" actId="20577"/>
          <ac:spMkLst>
            <pc:docMk/>
            <pc:sldMk cId="3276492628" sldId="258"/>
            <ac:spMk id="2" creationId="{41B44C24-CAA4-4326-AC0F-E3D23058375C}"/>
          </ac:spMkLst>
        </pc:spChg>
        <pc:spChg chg="mod">
          <ac:chgData name="Gabriel Cammany Ruiz" userId="S::gabriel.cammany@students.salle.url.edu::b01362c9-d4d0-449f-a32d-54be9b4eeccb" providerId="AD" clId="Web-{41F17DC0-960F-738A-D7D3-FFDA97C70CFB}" dt="2019-02-18T23:26:00.004" v="623" actId="20577"/>
          <ac:spMkLst>
            <pc:docMk/>
            <pc:sldMk cId="3276492628" sldId="258"/>
            <ac:spMk id="3" creationId="{CFFC6686-2423-4B82-BF25-2CE431C1E3CD}"/>
          </ac:spMkLst>
        </pc:spChg>
      </pc:sldChg>
      <pc:sldChg chg="modSp add replId">
        <pc:chgData name="Gabriel Cammany Ruiz" userId="S::gabriel.cammany@students.salle.url.edu::b01362c9-d4d0-449f-a32d-54be9b4eeccb" providerId="AD" clId="Web-{41F17DC0-960F-738A-D7D3-FFDA97C70CFB}" dt="2019-02-18T23:31:11.043" v="674" actId="20577"/>
        <pc:sldMkLst>
          <pc:docMk/>
          <pc:sldMk cId="2629601163" sldId="259"/>
        </pc:sldMkLst>
        <pc:spChg chg="mod">
          <ac:chgData name="Gabriel Cammany Ruiz" userId="S::gabriel.cammany@students.salle.url.edu::b01362c9-d4d0-449f-a32d-54be9b4eeccb" providerId="AD" clId="Web-{41F17DC0-960F-738A-D7D3-FFDA97C70CFB}" dt="2019-02-18T23:31:11.043" v="674" actId="20577"/>
          <ac:spMkLst>
            <pc:docMk/>
            <pc:sldMk cId="2629601163" sldId="259"/>
            <ac:spMk id="2" creationId="{41B44C24-CAA4-4326-AC0F-E3D23058375C}"/>
          </ac:spMkLst>
        </pc:spChg>
        <pc:spChg chg="mod">
          <ac:chgData name="Gabriel Cammany Ruiz" userId="S::gabriel.cammany@students.salle.url.edu::b01362c9-d4d0-449f-a32d-54be9b4eeccb" providerId="AD" clId="Web-{41F17DC0-960F-738A-D7D3-FFDA97C70CFB}" dt="2019-02-18T23:30:07.854" v="664" actId="20577"/>
          <ac:spMkLst>
            <pc:docMk/>
            <pc:sldMk cId="2629601163" sldId="259"/>
            <ac:spMk id="3" creationId="{CFFC6686-2423-4B82-BF25-2CE431C1E3CD}"/>
          </ac:spMkLst>
        </pc:spChg>
      </pc:sldChg>
      <pc:sldChg chg="modSp add del replId">
        <pc:chgData name="Gabriel Cammany Ruiz" userId="S::gabriel.cammany@students.salle.url.edu::b01362c9-d4d0-449f-a32d-54be9b4eeccb" providerId="AD" clId="Web-{41F17DC0-960F-738A-D7D3-FFDA97C70CFB}" dt="2019-02-18T23:36:06.568" v="735"/>
        <pc:sldMkLst>
          <pc:docMk/>
          <pc:sldMk cId="2317226769" sldId="260"/>
        </pc:sldMkLst>
        <pc:spChg chg="mod">
          <ac:chgData name="Gabriel Cammany Ruiz" userId="S::gabriel.cammany@students.salle.url.edu::b01362c9-d4d0-449f-a32d-54be9b4eeccb" providerId="AD" clId="Web-{41F17DC0-960F-738A-D7D3-FFDA97C70CFB}" dt="2019-02-18T23:31:14.809" v="677" actId="20577"/>
          <ac:spMkLst>
            <pc:docMk/>
            <pc:sldMk cId="2317226769" sldId="260"/>
            <ac:spMk id="2" creationId="{41B44C24-CAA4-4326-AC0F-E3D23058375C}"/>
          </ac:spMkLst>
        </pc:spChg>
      </pc:sldChg>
      <pc:sldChg chg="modSp add replId">
        <pc:chgData name="Gabriel Cammany Ruiz" userId="S::gabriel.cammany@students.salle.url.edu::b01362c9-d4d0-449f-a32d-54be9b4eeccb" providerId="AD" clId="Web-{41F17DC0-960F-738A-D7D3-FFDA97C70CFB}" dt="2019-02-18T23:36:09.443" v="736" actId="20577"/>
        <pc:sldMkLst>
          <pc:docMk/>
          <pc:sldMk cId="299137290" sldId="261"/>
        </pc:sldMkLst>
        <pc:spChg chg="mod">
          <ac:chgData name="Gabriel Cammany Ruiz" userId="S::gabriel.cammany@students.salle.url.edu::b01362c9-d4d0-449f-a32d-54be9b4eeccb" providerId="AD" clId="Web-{41F17DC0-960F-738A-D7D3-FFDA97C70CFB}" dt="2019-02-18T23:36:09.443" v="736" actId="20577"/>
          <ac:spMkLst>
            <pc:docMk/>
            <pc:sldMk cId="299137290" sldId="261"/>
            <ac:spMk id="2" creationId="{41B44C24-CAA4-4326-AC0F-E3D23058375C}"/>
          </ac:spMkLst>
        </pc:spChg>
        <pc:spChg chg="mod">
          <ac:chgData name="Gabriel Cammany Ruiz" userId="S::gabriel.cammany@students.salle.url.edu::b01362c9-d4d0-449f-a32d-54be9b4eeccb" providerId="AD" clId="Web-{41F17DC0-960F-738A-D7D3-FFDA97C70CFB}" dt="2019-02-18T23:35:17.067" v="733" actId="20577"/>
          <ac:spMkLst>
            <pc:docMk/>
            <pc:sldMk cId="299137290" sldId="261"/>
            <ac:spMk id="3" creationId="{CFFC6686-2423-4B82-BF25-2CE431C1E3CD}"/>
          </ac:spMkLst>
        </pc:spChg>
      </pc:sldChg>
      <pc:sldChg chg="modSp new">
        <pc:chgData name="Gabriel Cammany Ruiz" userId="S::gabriel.cammany@students.salle.url.edu::b01362c9-d4d0-449f-a32d-54be9b4eeccb" providerId="AD" clId="Web-{41F17DC0-960F-738A-D7D3-FFDA97C70CFB}" dt="2019-02-18T23:39:19.451" v="754" actId="20577"/>
        <pc:sldMkLst>
          <pc:docMk/>
          <pc:sldMk cId="3734915098" sldId="262"/>
        </pc:sldMkLst>
        <pc:spChg chg="mod">
          <ac:chgData name="Gabriel Cammany Ruiz" userId="S::gabriel.cammany@students.salle.url.edu::b01362c9-d4d0-449f-a32d-54be9b4eeccb" providerId="AD" clId="Web-{41F17DC0-960F-738A-D7D3-FFDA97C70CFB}" dt="2019-02-18T23:39:19.451" v="754" actId="20577"/>
          <ac:spMkLst>
            <pc:docMk/>
            <pc:sldMk cId="3734915098" sldId="262"/>
            <ac:spMk id="2" creationId="{EB452F1A-13B3-40E8-8B8B-12312BFC48EF}"/>
          </ac:spMkLst>
        </pc:spChg>
      </pc:sldChg>
    </pc:docChg>
  </pc:docChgLst>
  <pc:docChgLst>
    <pc:chgData name="Gabriel Cammany Ruiz" userId="S::gabriel.cammany@students.salle.url.edu::b01362c9-d4d0-449f-a32d-54be9b4eeccb" providerId="AD" clId="Web-{2385F42A-A364-B73A-A107-B26BAE31FB23}"/>
    <pc:docChg chg="addSld delSld modSld">
      <pc:chgData name="Gabriel Cammany Ruiz" userId="S::gabriel.cammany@students.salle.url.edu::b01362c9-d4d0-449f-a32d-54be9b4eeccb" providerId="AD" clId="Web-{2385F42A-A364-B73A-A107-B26BAE31FB23}" dt="2019-02-28T11:54:52.764" v="4134" actId="20577"/>
      <pc:docMkLst>
        <pc:docMk/>
      </pc:docMkLst>
      <pc:sldChg chg="modSp">
        <pc:chgData name="Gabriel Cammany Ruiz" userId="S::gabriel.cammany@students.salle.url.edu::b01362c9-d4d0-449f-a32d-54be9b4eeccb" providerId="AD" clId="Web-{2385F42A-A364-B73A-A107-B26BAE31FB23}" dt="2019-02-28T09:29:26.079" v="12" actId="20577"/>
        <pc:sldMkLst>
          <pc:docMk/>
          <pc:sldMk cId="109857222" sldId="256"/>
        </pc:sldMkLst>
        <pc:spChg chg="mod">
          <ac:chgData name="Gabriel Cammany Ruiz" userId="S::gabriel.cammany@students.salle.url.edu::b01362c9-d4d0-449f-a32d-54be9b4eeccb" providerId="AD" clId="Web-{2385F42A-A364-B73A-A107-B26BAE31FB23}" dt="2019-02-28T09:29:26.079" v="12" actId="20577"/>
          <ac:spMkLst>
            <pc:docMk/>
            <pc:sldMk cId="109857222" sldId="256"/>
            <ac:spMk id="2" creationId="{00000000-0000-0000-0000-000000000000}"/>
          </ac:spMkLst>
        </pc:spChg>
      </pc:sldChg>
      <pc:sldChg chg="modSp">
        <pc:chgData name="Gabriel Cammany Ruiz" userId="S::gabriel.cammany@students.salle.url.edu::b01362c9-d4d0-449f-a32d-54be9b4eeccb" providerId="AD" clId="Web-{2385F42A-A364-B73A-A107-B26BAE31FB23}" dt="2019-02-28T11:51:28.234" v="4089" actId="20577"/>
        <pc:sldMkLst>
          <pc:docMk/>
          <pc:sldMk cId="2237077946" sldId="267"/>
        </pc:sldMkLst>
        <pc:spChg chg="mod">
          <ac:chgData name="Gabriel Cammany Ruiz" userId="S::gabriel.cammany@students.salle.url.edu::b01362c9-d4d0-449f-a32d-54be9b4eeccb" providerId="AD" clId="Web-{2385F42A-A364-B73A-A107-B26BAE31FB23}" dt="2019-02-28T11:51:28.234" v="4089" actId="20577"/>
          <ac:spMkLst>
            <pc:docMk/>
            <pc:sldMk cId="2237077946" sldId="267"/>
            <ac:spMk id="3" creationId="{33F23DA5-29FF-4D12-85BE-E808754DD0AC}"/>
          </ac:spMkLst>
        </pc:spChg>
      </pc:sldChg>
      <pc:sldChg chg="modSp">
        <pc:chgData name="Gabriel Cammany Ruiz" userId="S::gabriel.cammany@students.salle.url.edu::b01362c9-d4d0-449f-a32d-54be9b4eeccb" providerId="AD" clId="Web-{2385F42A-A364-B73A-A107-B26BAE31FB23}" dt="2019-02-28T11:53:31.749" v="4102" actId="20577"/>
        <pc:sldMkLst>
          <pc:docMk/>
          <pc:sldMk cId="3608922485" sldId="269"/>
        </pc:sldMkLst>
        <pc:spChg chg="mod">
          <ac:chgData name="Gabriel Cammany Ruiz" userId="S::gabriel.cammany@students.salle.url.edu::b01362c9-d4d0-449f-a32d-54be9b4eeccb" providerId="AD" clId="Web-{2385F42A-A364-B73A-A107-B26BAE31FB23}" dt="2019-02-28T11:53:31.749" v="4102" actId="20577"/>
          <ac:spMkLst>
            <pc:docMk/>
            <pc:sldMk cId="3608922485" sldId="269"/>
            <ac:spMk id="3" creationId="{61F66FE3-CD23-4CF1-80D8-390B4819090C}"/>
          </ac:spMkLst>
        </pc:spChg>
      </pc:sldChg>
      <pc:sldChg chg="addSp delSp modSp">
        <pc:chgData name="Gabriel Cammany Ruiz" userId="S::gabriel.cammany@students.salle.url.edu::b01362c9-d4d0-449f-a32d-54be9b4eeccb" providerId="AD" clId="Web-{2385F42A-A364-B73A-A107-B26BAE31FB23}" dt="2019-02-28T11:54:51.670" v="4132" actId="20577"/>
        <pc:sldMkLst>
          <pc:docMk/>
          <pc:sldMk cId="2496988491" sldId="272"/>
        </pc:sldMkLst>
        <pc:spChg chg="add mod">
          <ac:chgData name="Gabriel Cammany Ruiz" userId="S::gabriel.cammany@students.salle.url.edu::b01362c9-d4d0-449f-a32d-54be9b4eeccb" providerId="AD" clId="Web-{2385F42A-A364-B73A-A107-B26BAE31FB23}" dt="2019-02-28T11:54:51.670" v="4132" actId="20577"/>
          <ac:spMkLst>
            <pc:docMk/>
            <pc:sldMk cId="2496988491" sldId="272"/>
            <ac:spMk id="4" creationId="{012BFD94-C5BD-43F6-B0AB-1554A3B496A7}"/>
          </ac:spMkLst>
        </pc:spChg>
        <pc:spChg chg="del mod">
          <ac:chgData name="Gabriel Cammany Ruiz" userId="S::gabriel.cammany@students.salle.url.edu::b01362c9-d4d0-449f-a32d-54be9b4eeccb" providerId="AD" clId="Web-{2385F42A-A364-B73A-A107-B26BAE31FB23}" dt="2019-02-28T11:53:06.139" v="4094"/>
          <ac:spMkLst>
            <pc:docMk/>
            <pc:sldMk cId="2496988491" sldId="272"/>
            <ac:spMk id="54" creationId="{B1F596EC-4576-45D3-B896-3A957B5B58C3}"/>
          </ac:spMkLst>
        </pc:spChg>
      </pc:sldChg>
      <pc:sldChg chg="modSp">
        <pc:chgData name="Gabriel Cammany Ruiz" userId="S::gabriel.cammany@students.salle.url.edu::b01362c9-d4d0-449f-a32d-54be9b4eeccb" providerId="AD" clId="Web-{2385F42A-A364-B73A-A107-B26BAE31FB23}" dt="2019-02-28T11:54:06.577" v="4113" actId="20577"/>
        <pc:sldMkLst>
          <pc:docMk/>
          <pc:sldMk cId="1713443024" sldId="273"/>
        </pc:sldMkLst>
        <pc:spChg chg="mod">
          <ac:chgData name="Gabriel Cammany Ruiz" userId="S::gabriel.cammany@students.salle.url.edu::b01362c9-d4d0-449f-a32d-54be9b4eeccb" providerId="AD" clId="Web-{2385F42A-A364-B73A-A107-B26BAE31FB23}" dt="2019-02-28T11:54:06.577" v="4113" actId="20577"/>
          <ac:spMkLst>
            <pc:docMk/>
            <pc:sldMk cId="1713443024" sldId="273"/>
            <ac:spMk id="3" creationId="{30398FAE-101B-4E97-8CE1-6A17CED44ACC}"/>
          </ac:spMkLst>
        </pc:spChg>
      </pc:sldChg>
      <pc:sldChg chg="addSp modSp mod setBg setClrOvrMap">
        <pc:chgData name="Gabriel Cammany Ruiz" userId="S::gabriel.cammany@students.salle.url.edu::b01362c9-d4d0-449f-a32d-54be9b4eeccb" providerId="AD" clId="Web-{2385F42A-A364-B73A-A107-B26BAE31FB23}" dt="2019-02-28T11:53:55.967" v="4107" actId="20577"/>
        <pc:sldMkLst>
          <pc:docMk/>
          <pc:sldMk cId="4003846900" sldId="274"/>
        </pc:sldMkLst>
        <pc:spChg chg="mod">
          <ac:chgData name="Gabriel Cammany Ruiz" userId="S::gabriel.cammany@students.salle.url.edu::b01362c9-d4d0-449f-a32d-54be9b4eeccb" providerId="AD" clId="Web-{2385F42A-A364-B73A-A107-B26BAE31FB23}" dt="2019-02-28T09:50:00.084" v="489" actId="1076"/>
          <ac:spMkLst>
            <pc:docMk/>
            <pc:sldMk cId="4003846900" sldId="274"/>
            <ac:spMk id="2" creationId="{9200CD73-49EE-4B87-A442-0E3C95E59E91}"/>
          </ac:spMkLst>
        </pc:spChg>
        <pc:spChg chg="mod">
          <ac:chgData name="Gabriel Cammany Ruiz" userId="S::gabriel.cammany@students.salle.url.edu::b01362c9-d4d0-449f-a32d-54be9b4eeccb" providerId="AD" clId="Web-{2385F42A-A364-B73A-A107-B26BAE31FB23}" dt="2019-02-28T11:53:55.967" v="4107" actId="20577"/>
          <ac:spMkLst>
            <pc:docMk/>
            <pc:sldMk cId="4003846900" sldId="274"/>
            <ac:spMk id="3" creationId="{FEB7A331-BB02-404E-A801-E6290DDDC5FE}"/>
          </ac:spMkLst>
        </pc:spChg>
        <pc:spChg chg="add">
          <ac:chgData name="Gabriel Cammany Ruiz" userId="S::gabriel.cammany@students.salle.url.edu::b01362c9-d4d0-449f-a32d-54be9b4eeccb" providerId="AD" clId="Web-{2385F42A-A364-B73A-A107-B26BAE31FB23}" dt="2019-02-28T09:49:10.397" v="458"/>
          <ac:spMkLst>
            <pc:docMk/>
            <pc:sldMk cId="4003846900" sldId="274"/>
            <ac:spMk id="8" creationId="{C2F614DA-B02F-4FFD-96B0-85F2695C56D3}"/>
          </ac:spMkLst>
        </pc:spChg>
        <pc:spChg chg="add">
          <ac:chgData name="Gabriel Cammany Ruiz" userId="S::gabriel.cammany@students.salle.url.edu::b01362c9-d4d0-449f-a32d-54be9b4eeccb" providerId="AD" clId="Web-{2385F42A-A364-B73A-A107-B26BAE31FB23}" dt="2019-02-28T09:49:10.397" v="458"/>
          <ac:spMkLst>
            <pc:docMk/>
            <pc:sldMk cId="4003846900" sldId="274"/>
            <ac:spMk id="10" creationId="{5476B3A5-493A-486E-9673-07E096C0A1FB}"/>
          </ac:spMkLst>
        </pc:spChg>
      </pc:sldChg>
      <pc:sldChg chg="del">
        <pc:chgData name="Gabriel Cammany Ruiz" userId="S::gabriel.cammany@students.salle.url.edu::b01362c9-d4d0-449f-a32d-54be9b4eeccb" providerId="AD" clId="Web-{2385F42A-A364-B73A-A107-B26BAE31FB23}" dt="2019-02-28T10:10:13.151" v="1471"/>
        <pc:sldMkLst>
          <pc:docMk/>
          <pc:sldMk cId="1532088013" sldId="275"/>
        </pc:sldMkLst>
      </pc:sldChg>
      <pc:sldChg chg="addSp delSp modSp new mod setBg">
        <pc:chgData name="Gabriel Cammany Ruiz" userId="S::gabriel.cammany@students.salle.url.edu::b01362c9-d4d0-449f-a32d-54be9b4eeccb" providerId="AD" clId="Web-{2385F42A-A364-B73A-A107-B26BAE31FB23}" dt="2019-02-28T11:53:45.967" v="4104" actId="20577"/>
        <pc:sldMkLst>
          <pc:docMk/>
          <pc:sldMk cId="3884603810" sldId="276"/>
        </pc:sldMkLst>
        <pc:spChg chg="mod">
          <ac:chgData name="Gabriel Cammany Ruiz" userId="S::gabriel.cammany@students.salle.url.edu::b01362c9-d4d0-449f-a32d-54be9b4eeccb" providerId="AD" clId="Web-{2385F42A-A364-B73A-A107-B26BAE31FB23}" dt="2019-02-28T10:13:42.605" v="1617" actId="20577"/>
          <ac:spMkLst>
            <pc:docMk/>
            <pc:sldMk cId="3884603810" sldId="276"/>
            <ac:spMk id="2" creationId="{90A19B97-D7A3-43A6-8FE7-B8AB2FF3F917}"/>
          </ac:spMkLst>
        </pc:spChg>
        <pc:spChg chg="mod">
          <ac:chgData name="Gabriel Cammany Ruiz" userId="S::gabriel.cammany@students.salle.url.edu::b01362c9-d4d0-449f-a32d-54be9b4eeccb" providerId="AD" clId="Web-{2385F42A-A364-B73A-A107-B26BAE31FB23}" dt="2019-02-28T11:53:45.967" v="4104" actId="20577"/>
          <ac:spMkLst>
            <pc:docMk/>
            <pc:sldMk cId="3884603810" sldId="276"/>
            <ac:spMk id="3" creationId="{123E6199-78C3-496F-8C2E-EDE654B3CC1F}"/>
          </ac:spMkLst>
        </pc:spChg>
        <pc:picChg chg="add del mod">
          <ac:chgData name="Gabriel Cammany Ruiz" userId="S::gabriel.cammany@students.salle.url.edu::b01362c9-d4d0-449f-a32d-54be9b4eeccb" providerId="AD" clId="Web-{2385F42A-A364-B73A-A107-B26BAE31FB23}" dt="2019-02-28T10:04:53.217" v="1228"/>
          <ac:picMkLst>
            <pc:docMk/>
            <pc:sldMk cId="3884603810" sldId="276"/>
            <ac:picMk id="4" creationId="{86F1BCE4-CF8C-40EB-8E48-35DBE291E92C}"/>
          </ac:picMkLst>
        </pc:picChg>
        <pc:picChg chg="add del mod">
          <ac:chgData name="Gabriel Cammany Ruiz" userId="S::gabriel.cammany@students.salle.url.edu::b01362c9-d4d0-449f-a32d-54be9b4eeccb" providerId="AD" clId="Web-{2385F42A-A364-B73A-A107-B26BAE31FB23}" dt="2019-02-28T10:09:46.542" v="1461"/>
          <ac:picMkLst>
            <pc:docMk/>
            <pc:sldMk cId="3884603810" sldId="276"/>
            <ac:picMk id="6" creationId="{C5ABCD43-6AAB-40FA-80FB-A8598450526D}"/>
          </ac:picMkLst>
        </pc:picChg>
      </pc:sldChg>
      <pc:sldChg chg="addSp delSp modSp new mod setBg">
        <pc:chgData name="Gabriel Cammany Ruiz" userId="S::gabriel.cammany@students.salle.url.edu::b01362c9-d4d0-449f-a32d-54be9b4eeccb" providerId="AD" clId="Web-{2385F42A-A364-B73A-A107-B26BAE31FB23}" dt="2019-02-28T10:15:10.620" v="1629"/>
        <pc:sldMkLst>
          <pc:docMk/>
          <pc:sldMk cId="3691351180" sldId="277"/>
        </pc:sldMkLst>
        <pc:spChg chg="mod">
          <ac:chgData name="Gabriel Cammany Ruiz" userId="S::gabriel.cammany@students.salle.url.edu::b01362c9-d4d0-449f-a32d-54be9b4eeccb" providerId="AD" clId="Web-{2385F42A-A364-B73A-A107-B26BAE31FB23}" dt="2019-02-28T10:14:38.214" v="1624"/>
          <ac:spMkLst>
            <pc:docMk/>
            <pc:sldMk cId="3691351180" sldId="277"/>
            <ac:spMk id="2" creationId="{5CC05432-8C58-433C-BBB6-35AD6D56966E}"/>
          </ac:spMkLst>
        </pc:spChg>
        <pc:spChg chg="add del mod">
          <ac:chgData name="Gabriel Cammany Ruiz" userId="S::gabriel.cammany@students.salle.url.edu::b01362c9-d4d0-449f-a32d-54be9b4eeccb" providerId="AD" clId="Web-{2385F42A-A364-B73A-A107-B26BAE31FB23}" dt="2019-02-28T10:14:28.699" v="1622"/>
          <ac:spMkLst>
            <pc:docMk/>
            <pc:sldMk cId="3691351180" sldId="277"/>
            <ac:spMk id="3" creationId="{969A1C5F-06AA-47D0-B819-D0E7E548FD51}"/>
          </ac:spMkLst>
        </pc:spChg>
        <pc:spChg chg="add del">
          <ac:chgData name="Gabriel Cammany Ruiz" userId="S::gabriel.cammany@students.salle.url.edu::b01362c9-d4d0-449f-a32d-54be9b4eeccb" providerId="AD" clId="Web-{2385F42A-A364-B73A-A107-B26BAE31FB23}" dt="2019-02-28T10:14:38.214" v="1624"/>
          <ac:spMkLst>
            <pc:docMk/>
            <pc:sldMk cId="3691351180" sldId="277"/>
            <ac:spMk id="9" creationId="{4AF10F20-24F9-424A-8E69-DE417BC3E127}"/>
          </ac:spMkLst>
        </pc:spChg>
        <pc:spChg chg="add del mod">
          <ac:chgData name="Gabriel Cammany Ruiz" userId="S::gabriel.cammany@students.salle.url.edu::b01362c9-d4d0-449f-a32d-54be9b4eeccb" providerId="AD" clId="Web-{2385F42A-A364-B73A-A107-B26BAE31FB23}" dt="2019-02-28T10:15:10.620" v="1629"/>
          <ac:spMkLst>
            <pc:docMk/>
            <pc:sldMk cId="3691351180" sldId="277"/>
            <ac:spMk id="11" creationId="{BA5F9049-32B0-4C81-AD7C-F15E72B1B0B8}"/>
          </ac:spMkLst>
        </pc:spChg>
        <pc:picChg chg="add del mod ord">
          <ac:chgData name="Gabriel Cammany Ruiz" userId="S::gabriel.cammany@students.salle.url.edu::b01362c9-d4d0-449f-a32d-54be9b4eeccb" providerId="AD" clId="Web-{2385F42A-A364-B73A-A107-B26BAE31FB23}" dt="2019-02-28T10:10:24.261" v="1474"/>
          <ac:picMkLst>
            <pc:docMk/>
            <pc:sldMk cId="3691351180" sldId="277"/>
            <ac:picMk id="4" creationId="{3B7151EE-32FA-45C2-B2AD-C1F8C9AA030C}"/>
          </ac:picMkLst>
        </pc:picChg>
        <pc:picChg chg="add del mod ord replId">
          <ac:chgData name="Gabriel Cammany Ruiz" userId="S::gabriel.cammany@students.salle.url.edu::b01362c9-d4d0-449f-a32d-54be9b4eeccb" providerId="AD" clId="Web-{2385F42A-A364-B73A-A107-B26BAE31FB23}" dt="2019-02-28T10:14:47.464" v="1628"/>
          <ac:picMkLst>
            <pc:docMk/>
            <pc:sldMk cId="3691351180" sldId="277"/>
            <ac:picMk id="4" creationId="{CA0F10A5-B89A-4932-A19A-D8ECB4C71559}"/>
          </ac:picMkLst>
        </pc:picChg>
        <pc:picChg chg="add del mod">
          <ac:chgData name="Gabriel Cammany Ruiz" userId="S::gabriel.cammany@students.salle.url.edu::b01362c9-d4d0-449f-a32d-54be9b4eeccb" providerId="AD" clId="Web-{2385F42A-A364-B73A-A107-B26BAE31FB23}" dt="2019-02-28T10:14:46.792" v="1627"/>
          <ac:picMkLst>
            <pc:docMk/>
            <pc:sldMk cId="3691351180" sldId="277"/>
            <ac:picMk id="6" creationId="{2E99774A-F4BE-46C2-AE21-395E758F9C08}"/>
          </ac:picMkLst>
        </pc:picChg>
        <pc:picChg chg="add del mod">
          <ac:chgData name="Gabriel Cammany Ruiz" userId="S::gabriel.cammany@students.salle.url.edu::b01362c9-d4d0-449f-a32d-54be9b4eeccb" providerId="AD" clId="Web-{2385F42A-A364-B73A-A107-B26BAE31FB23}" dt="2019-02-28T10:14:27.995" v="1621"/>
          <ac:picMkLst>
            <pc:docMk/>
            <pc:sldMk cId="3691351180" sldId="277"/>
            <ac:picMk id="6" creationId="{455321C9-77DC-467D-A62E-F26F46DC61E1}"/>
          </ac:picMkLst>
        </pc:picChg>
        <pc:picChg chg="add del">
          <ac:chgData name="Gabriel Cammany Ruiz" userId="S::gabriel.cammany@students.salle.url.edu::b01362c9-d4d0-449f-a32d-54be9b4eeccb" providerId="AD" clId="Web-{2385F42A-A364-B73A-A107-B26BAE31FB23}" dt="2019-02-28T10:14:38.214" v="1624"/>
          <ac:picMkLst>
            <pc:docMk/>
            <pc:sldMk cId="3691351180" sldId="277"/>
            <ac:picMk id="7" creationId="{CA0F10A5-B89A-4932-A19A-D8ECB4C71559}"/>
          </ac:picMkLst>
        </pc:picChg>
        <pc:picChg chg="add mod ord">
          <ac:chgData name="Gabriel Cammany Ruiz" userId="S::gabriel.cammany@students.salle.url.edu::b01362c9-d4d0-449f-a32d-54be9b4eeccb" providerId="AD" clId="Web-{2385F42A-A364-B73A-A107-B26BAE31FB23}" dt="2019-02-28T10:15:10.620" v="1629"/>
          <ac:picMkLst>
            <pc:docMk/>
            <pc:sldMk cId="3691351180" sldId="277"/>
            <ac:picMk id="12" creationId="{2786DC4A-4EB0-4FEB-9955-2C880758AC43}"/>
          </ac:picMkLst>
        </pc:picChg>
      </pc:sldChg>
      <pc:sldChg chg="addSp delSp modSp new">
        <pc:chgData name="Gabriel Cammany Ruiz" userId="S::gabriel.cammany@students.salle.url.edu::b01362c9-d4d0-449f-a32d-54be9b4eeccb" providerId="AD" clId="Web-{2385F42A-A364-B73A-A107-B26BAE31FB23}" dt="2019-02-28T11:48:24.141" v="4067" actId="14100"/>
        <pc:sldMkLst>
          <pc:docMk/>
          <pc:sldMk cId="3245781529" sldId="278"/>
        </pc:sldMkLst>
        <pc:spChg chg="mod">
          <ac:chgData name="Gabriel Cammany Ruiz" userId="S::gabriel.cammany@students.salle.url.edu::b01362c9-d4d0-449f-a32d-54be9b4eeccb" providerId="AD" clId="Web-{2385F42A-A364-B73A-A107-B26BAE31FB23}" dt="2019-02-28T11:01:59.477" v="2966" actId="20577"/>
          <ac:spMkLst>
            <pc:docMk/>
            <pc:sldMk cId="3245781529" sldId="278"/>
            <ac:spMk id="2" creationId="{9819C8E6-DA99-4003-B479-8C899A52A80F}"/>
          </ac:spMkLst>
        </pc:spChg>
        <pc:spChg chg="mod">
          <ac:chgData name="Gabriel Cammany Ruiz" userId="S::gabriel.cammany@students.salle.url.edu::b01362c9-d4d0-449f-a32d-54be9b4eeccb" providerId="AD" clId="Web-{2385F42A-A364-B73A-A107-B26BAE31FB23}" dt="2019-02-28T11:48:24.141" v="4067" actId="14100"/>
          <ac:spMkLst>
            <pc:docMk/>
            <pc:sldMk cId="3245781529" sldId="278"/>
            <ac:spMk id="3" creationId="{AB7E303F-4B2D-4D46-A507-A931B6B4C707}"/>
          </ac:spMkLst>
        </pc:spChg>
        <pc:picChg chg="add del mod">
          <ac:chgData name="Gabriel Cammany Ruiz" userId="S::gabriel.cammany@students.salle.url.edu::b01362c9-d4d0-449f-a32d-54be9b4eeccb" providerId="AD" clId="Web-{2385F42A-A364-B73A-A107-B26BAE31FB23}" dt="2019-02-28T10:46:59.451" v="2225"/>
          <ac:picMkLst>
            <pc:docMk/>
            <pc:sldMk cId="3245781529" sldId="278"/>
            <ac:picMk id="4" creationId="{1D361D41-57DC-4662-B0F9-20550C752FCA}"/>
          </ac:picMkLst>
        </pc:picChg>
        <pc:picChg chg="add del mod">
          <ac:chgData name="Gabriel Cammany Ruiz" userId="S::gabriel.cammany@students.salle.url.edu::b01362c9-d4d0-449f-a32d-54be9b4eeccb" providerId="AD" clId="Web-{2385F42A-A364-B73A-A107-B26BAE31FB23}" dt="2019-02-28T10:58:36.587" v="2852"/>
          <ac:picMkLst>
            <pc:docMk/>
            <pc:sldMk cId="3245781529" sldId="278"/>
            <ac:picMk id="6" creationId="{660BE765-FDF2-4538-B140-8686E88AB54D}"/>
          </ac:picMkLst>
        </pc:picChg>
        <pc:picChg chg="add mod">
          <ac:chgData name="Gabriel Cammany Ruiz" userId="S::gabriel.cammany@students.salle.url.edu::b01362c9-d4d0-449f-a32d-54be9b4eeccb" providerId="AD" clId="Web-{2385F42A-A364-B73A-A107-B26BAE31FB23}" dt="2019-02-28T11:48:18.876" v="4066" actId="1076"/>
          <ac:picMkLst>
            <pc:docMk/>
            <pc:sldMk cId="3245781529" sldId="278"/>
            <ac:picMk id="8" creationId="{1BB62A36-4980-40D5-9065-0A8CAD8907F0}"/>
          </ac:picMkLst>
        </pc:picChg>
      </pc:sldChg>
      <pc:sldChg chg="addSp delSp modSp new">
        <pc:chgData name="Gabriel Cammany Ruiz" userId="S::gabriel.cammany@students.salle.url.edu::b01362c9-d4d0-449f-a32d-54be9b4eeccb" providerId="AD" clId="Web-{2385F42A-A364-B73A-A107-B26BAE31FB23}" dt="2019-02-28T11:48:03.063" v="4061"/>
        <pc:sldMkLst>
          <pc:docMk/>
          <pc:sldMk cId="1454814984" sldId="279"/>
        </pc:sldMkLst>
        <pc:spChg chg="mod">
          <ac:chgData name="Gabriel Cammany Ruiz" userId="S::gabriel.cammany@students.salle.url.edu::b01362c9-d4d0-449f-a32d-54be9b4eeccb" providerId="AD" clId="Web-{2385F42A-A364-B73A-A107-B26BAE31FB23}" dt="2019-02-28T11:02:06.258" v="2973" actId="20577"/>
          <ac:spMkLst>
            <pc:docMk/>
            <pc:sldMk cId="1454814984" sldId="279"/>
            <ac:spMk id="2" creationId="{E28BC094-EA69-439E-8067-BD77DB4ADAC8}"/>
          </ac:spMkLst>
        </pc:spChg>
        <pc:spChg chg="del">
          <ac:chgData name="Gabriel Cammany Ruiz" userId="S::gabriel.cammany@students.salle.url.edu::b01362c9-d4d0-449f-a32d-54be9b4eeccb" providerId="AD" clId="Web-{2385F42A-A364-B73A-A107-B26BAE31FB23}" dt="2019-02-28T10:58:44.869" v="2870"/>
          <ac:spMkLst>
            <pc:docMk/>
            <pc:sldMk cId="1454814984" sldId="279"/>
            <ac:spMk id="3" creationId="{A1863E34-A0BB-426D-83E4-8A956F365AFB}"/>
          </ac:spMkLst>
        </pc:spChg>
        <pc:spChg chg="add del mod">
          <ac:chgData name="Gabriel Cammany Ruiz" userId="S::gabriel.cammany@students.salle.url.edu::b01362c9-d4d0-449f-a32d-54be9b4eeccb" providerId="AD" clId="Web-{2385F42A-A364-B73A-A107-B26BAE31FB23}" dt="2019-02-28T11:00:44.649" v="2933"/>
          <ac:spMkLst>
            <pc:docMk/>
            <pc:sldMk cId="1454814984" sldId="279"/>
            <ac:spMk id="6" creationId="{AD209018-5009-4B46-A900-86C6841D5B70}"/>
          </ac:spMkLst>
        </pc:spChg>
        <pc:spChg chg="add del mod">
          <ac:chgData name="Gabriel Cammany Ruiz" userId="S::gabriel.cammany@students.salle.url.edu::b01362c9-d4d0-449f-a32d-54be9b4eeccb" providerId="AD" clId="Web-{2385F42A-A364-B73A-A107-B26BAE31FB23}" dt="2019-02-28T11:10:22.958" v="3140"/>
          <ac:spMkLst>
            <pc:docMk/>
            <pc:sldMk cId="1454814984" sldId="279"/>
            <ac:spMk id="8" creationId="{1772979A-E30B-42BC-95E0-27CDB2D94D01}"/>
          </ac:spMkLst>
        </pc:spChg>
        <pc:spChg chg="add mod">
          <ac:chgData name="Gabriel Cammany Ruiz" userId="S::gabriel.cammany@students.salle.url.edu::b01362c9-d4d0-449f-a32d-54be9b4eeccb" providerId="AD" clId="Web-{2385F42A-A364-B73A-A107-B26BAE31FB23}" dt="2019-02-28T11:15:26.315" v="3316" actId="20577"/>
          <ac:spMkLst>
            <pc:docMk/>
            <pc:sldMk cId="1454814984" sldId="279"/>
            <ac:spMk id="10" creationId="{E055B772-F46B-41DF-B2B1-197D890FCB74}"/>
          </ac:spMkLst>
        </pc:spChg>
        <pc:picChg chg="add del mod ord">
          <ac:chgData name="Gabriel Cammany Ruiz" userId="S::gabriel.cammany@students.salle.url.edu::b01362c9-d4d0-449f-a32d-54be9b4eeccb" providerId="AD" clId="Web-{2385F42A-A364-B73A-A107-B26BAE31FB23}" dt="2019-02-28T11:09:24.536" v="3127"/>
          <ac:picMkLst>
            <pc:docMk/>
            <pc:sldMk cId="1454814984" sldId="279"/>
            <ac:picMk id="4" creationId="{2C79A4D1-52FF-4179-BF52-3B729D05DADB}"/>
          </ac:picMkLst>
        </pc:picChg>
        <pc:picChg chg="add del mod">
          <ac:chgData name="Gabriel Cammany Ruiz" userId="S::gabriel.cammany@students.salle.url.edu::b01362c9-d4d0-449f-a32d-54be9b4eeccb" providerId="AD" clId="Web-{2385F42A-A364-B73A-A107-B26BAE31FB23}" dt="2019-02-28T11:48:03.063" v="4061"/>
          <ac:picMkLst>
            <pc:docMk/>
            <pc:sldMk cId="1454814984" sldId="279"/>
            <ac:picMk id="11" creationId="{F9D4FCB1-7FD9-43BD-B4D7-AF0773421927}"/>
          </ac:picMkLst>
        </pc:picChg>
      </pc:sldChg>
      <pc:sldChg chg="modSp new">
        <pc:chgData name="Gabriel Cammany Ruiz" userId="S::gabriel.cammany@students.salle.url.edu::b01362c9-d4d0-449f-a32d-54be9b4eeccb" providerId="AD" clId="Web-{2385F42A-A364-B73A-A107-B26BAE31FB23}" dt="2019-02-28T11:28:39.852" v="3504" actId="20577"/>
        <pc:sldMkLst>
          <pc:docMk/>
          <pc:sldMk cId="4084923327" sldId="280"/>
        </pc:sldMkLst>
        <pc:spChg chg="mod">
          <ac:chgData name="Gabriel Cammany Ruiz" userId="S::gabriel.cammany@students.salle.url.edu::b01362c9-d4d0-449f-a32d-54be9b4eeccb" providerId="AD" clId="Web-{2385F42A-A364-B73A-A107-B26BAE31FB23}" dt="2019-02-28T11:06:28.209" v="3020" actId="20577"/>
          <ac:spMkLst>
            <pc:docMk/>
            <pc:sldMk cId="4084923327" sldId="280"/>
            <ac:spMk id="2" creationId="{4876BF4C-A34E-4092-8DFC-5E8E4AFCE877}"/>
          </ac:spMkLst>
        </pc:spChg>
        <pc:spChg chg="mod">
          <ac:chgData name="Gabriel Cammany Ruiz" userId="S::gabriel.cammany@students.salle.url.edu::b01362c9-d4d0-449f-a32d-54be9b4eeccb" providerId="AD" clId="Web-{2385F42A-A364-B73A-A107-B26BAE31FB23}" dt="2019-02-28T11:28:39.852" v="3504" actId="20577"/>
          <ac:spMkLst>
            <pc:docMk/>
            <pc:sldMk cId="4084923327" sldId="280"/>
            <ac:spMk id="3" creationId="{659734D6-F2ED-439F-B7C4-E915EF703DCA}"/>
          </ac:spMkLst>
        </pc:spChg>
      </pc:sldChg>
      <pc:sldChg chg="modSp new">
        <pc:chgData name="Gabriel Cammany Ruiz" userId="S::gabriel.cammany@students.salle.url.edu::b01362c9-d4d0-449f-a32d-54be9b4eeccb" providerId="AD" clId="Web-{2385F42A-A364-B73A-A107-B26BAE31FB23}" dt="2019-02-28T11:43:02.143" v="3989" actId="20577"/>
        <pc:sldMkLst>
          <pc:docMk/>
          <pc:sldMk cId="808188649" sldId="281"/>
        </pc:sldMkLst>
        <pc:spChg chg="mod">
          <ac:chgData name="Gabriel Cammany Ruiz" userId="S::gabriel.cammany@students.salle.url.edu::b01362c9-d4d0-449f-a32d-54be9b4eeccb" providerId="AD" clId="Web-{2385F42A-A364-B73A-A107-B26BAE31FB23}" dt="2019-02-28T11:33:17.975" v="3513" actId="20577"/>
          <ac:spMkLst>
            <pc:docMk/>
            <pc:sldMk cId="808188649" sldId="281"/>
            <ac:spMk id="2" creationId="{E143EA07-CC15-4318-8C45-A6F93F9FF367}"/>
          </ac:spMkLst>
        </pc:spChg>
        <pc:spChg chg="mod">
          <ac:chgData name="Gabriel Cammany Ruiz" userId="S::gabriel.cammany@students.salle.url.edu::b01362c9-d4d0-449f-a32d-54be9b4eeccb" providerId="AD" clId="Web-{2385F42A-A364-B73A-A107-B26BAE31FB23}" dt="2019-02-28T11:43:02.143" v="3989" actId="20577"/>
          <ac:spMkLst>
            <pc:docMk/>
            <pc:sldMk cId="808188649" sldId="281"/>
            <ac:spMk id="3" creationId="{72429825-EBFC-4468-87B3-102A9B8330AE}"/>
          </ac:spMkLst>
        </pc:spChg>
      </pc:sldChg>
      <pc:sldChg chg="addSp delSp modSp new del">
        <pc:chgData name="Gabriel Cammany Ruiz" userId="S::gabriel.cammany@students.salle.url.edu::b01362c9-d4d0-449f-a32d-54be9b4eeccb" providerId="AD" clId="Web-{2385F42A-A364-B73A-A107-B26BAE31FB23}" dt="2019-02-28T11:19:19.433" v="3325"/>
        <pc:sldMkLst>
          <pc:docMk/>
          <pc:sldMk cId="2239803744" sldId="281"/>
        </pc:sldMkLst>
        <pc:spChg chg="del">
          <ac:chgData name="Gabriel Cammany Ruiz" userId="S::gabriel.cammany@students.salle.url.edu::b01362c9-d4d0-449f-a32d-54be9b4eeccb" providerId="AD" clId="Web-{2385F42A-A364-B73A-A107-B26BAE31FB23}" dt="2019-02-28T11:09:29.567" v="3129"/>
          <ac:spMkLst>
            <pc:docMk/>
            <pc:sldMk cId="2239803744" sldId="281"/>
            <ac:spMk id="3" creationId="{AE092033-7642-4980-9385-8C9D65D6773F}"/>
          </ac:spMkLst>
        </pc:spChg>
        <pc:spChg chg="add mod">
          <ac:chgData name="Gabriel Cammany Ruiz" userId="S::gabriel.cammany@students.salle.url.edu::b01362c9-d4d0-449f-a32d-54be9b4eeccb" providerId="AD" clId="Web-{2385F42A-A364-B73A-A107-B26BAE31FB23}" dt="2019-02-28T11:15:30.081" v="3318"/>
          <ac:spMkLst>
            <pc:docMk/>
            <pc:sldMk cId="2239803744" sldId="281"/>
            <ac:spMk id="7" creationId="{36CCA714-7241-4D7E-8B63-E14830DADF5D}"/>
          </ac:spMkLst>
        </pc:spChg>
        <pc:picChg chg="add del mod ord">
          <ac:chgData name="Gabriel Cammany Ruiz" userId="S::gabriel.cammany@students.salle.url.edu::b01362c9-d4d0-449f-a32d-54be9b4eeccb" providerId="AD" clId="Web-{2385F42A-A364-B73A-A107-B26BAE31FB23}" dt="2019-02-28T11:15:30.081" v="3318"/>
          <ac:picMkLst>
            <pc:docMk/>
            <pc:sldMk cId="2239803744" sldId="281"/>
            <ac:picMk id="4" creationId="{9003B679-8539-466C-9E2D-359D92B509C8}"/>
          </ac:picMkLst>
        </pc:picChg>
      </pc:sldChg>
    </pc:docChg>
  </pc:docChgLst>
  <pc:docChgLst>
    <pc:chgData name="Gabriel Cammany Ruiz" userId="S::gabriel.cammany@students.salle.url.edu::b01362c9-d4d0-449f-a32d-54be9b4eeccb" providerId="AD" clId="Web-{A62A78E4-5B0E-4EC5-A1F2-FC0D140C29AA}"/>
    <pc:docChg chg="modSld">
      <pc:chgData name="Gabriel Cammany Ruiz" userId="S::gabriel.cammany@students.salle.url.edu::b01362c9-d4d0-449f-a32d-54be9b4eeccb" providerId="AD" clId="Web-{A62A78E4-5B0E-4EC5-A1F2-FC0D140C29AA}" dt="2019-02-27T08:44:32.713" v="673" actId="20577"/>
      <pc:docMkLst>
        <pc:docMk/>
      </pc:docMkLst>
      <pc:sldChg chg="modSp">
        <pc:chgData name="Gabriel Cammany Ruiz" userId="S::gabriel.cammany@students.salle.url.edu::b01362c9-d4d0-449f-a32d-54be9b4eeccb" providerId="AD" clId="Web-{A62A78E4-5B0E-4EC5-A1F2-FC0D140C29AA}" dt="2019-02-27T08:44:32.698" v="672" actId="20577"/>
        <pc:sldMkLst>
          <pc:docMk/>
          <pc:sldMk cId="2226217413" sldId="265"/>
        </pc:sldMkLst>
        <pc:spChg chg="mod">
          <ac:chgData name="Gabriel Cammany Ruiz" userId="S::gabriel.cammany@students.salle.url.edu::b01362c9-d4d0-449f-a32d-54be9b4eeccb" providerId="AD" clId="Web-{A62A78E4-5B0E-4EC5-A1F2-FC0D140C29AA}" dt="2019-02-27T08:44:32.698" v="672" actId="20577"/>
          <ac:spMkLst>
            <pc:docMk/>
            <pc:sldMk cId="2226217413" sldId="265"/>
            <ac:spMk id="3" creationId="{6E07D98A-433C-43FC-9F79-6258F379BBDC}"/>
          </ac:spMkLst>
        </pc:spChg>
      </pc:sldChg>
      <pc:sldChg chg="modSp">
        <pc:chgData name="Gabriel Cammany Ruiz" userId="S::gabriel.cammany@students.salle.url.edu::b01362c9-d4d0-449f-a32d-54be9b4eeccb" providerId="AD" clId="Web-{A62A78E4-5B0E-4EC5-A1F2-FC0D140C29AA}" dt="2019-02-27T08:36:59.947" v="96" actId="20577"/>
        <pc:sldMkLst>
          <pc:docMk/>
          <pc:sldMk cId="4271286780" sldId="266"/>
        </pc:sldMkLst>
        <pc:spChg chg="mod">
          <ac:chgData name="Gabriel Cammany Ruiz" userId="S::gabriel.cammany@students.salle.url.edu::b01362c9-d4d0-449f-a32d-54be9b4eeccb" providerId="AD" clId="Web-{A62A78E4-5B0E-4EC5-A1F2-FC0D140C29AA}" dt="2019-02-27T08:36:59.947" v="96" actId="20577"/>
          <ac:spMkLst>
            <pc:docMk/>
            <pc:sldMk cId="4271286780" sldId="266"/>
            <ac:spMk id="3" creationId="{EF74BFD3-843D-46C9-9FFE-A6421265B5FD}"/>
          </ac:spMkLst>
        </pc:spChg>
      </pc:sldChg>
    </pc:docChg>
  </pc:docChgLst>
  <pc:docChgLst>
    <pc:chgData name="Gabriel Cammany Ruiz" userId="S::gabriel.cammany@students.salle.url.edu::b01362c9-d4d0-449f-a32d-54be9b4eeccb" providerId="AD" clId="Web-{33C95402-C5BC-4DD3-80C4-B38310858BA3}"/>
    <pc:docChg chg="modSld sldOrd">
      <pc:chgData name="Gabriel Cammany Ruiz" userId="S::gabriel.cammany@students.salle.url.edu::b01362c9-d4d0-449f-a32d-54be9b4eeccb" providerId="AD" clId="Web-{33C95402-C5BC-4DD3-80C4-B38310858BA3}" dt="2019-02-21T10:25:15.655" v="35" actId="20577"/>
      <pc:docMkLst>
        <pc:docMk/>
      </pc:docMkLst>
      <pc:sldChg chg="modSp">
        <pc:chgData name="Gabriel Cammany Ruiz" userId="S::gabriel.cammany@students.salle.url.edu::b01362c9-d4d0-449f-a32d-54be9b4eeccb" providerId="AD" clId="Web-{33C95402-C5BC-4DD3-80C4-B38310858BA3}" dt="2019-02-21T10:11:29.536" v="24" actId="20577"/>
        <pc:sldMkLst>
          <pc:docMk/>
          <pc:sldMk cId="3734915098" sldId="262"/>
        </pc:sldMkLst>
        <pc:spChg chg="mod">
          <ac:chgData name="Gabriel Cammany Ruiz" userId="S::gabriel.cammany@students.salle.url.edu::b01362c9-d4d0-449f-a32d-54be9b4eeccb" providerId="AD" clId="Web-{33C95402-C5BC-4DD3-80C4-B38310858BA3}" dt="2019-02-21T10:11:29.536" v="24" actId="20577"/>
          <ac:spMkLst>
            <pc:docMk/>
            <pc:sldMk cId="3734915098" sldId="262"/>
            <ac:spMk id="3" creationId="{6005DCD9-C950-4B3C-9C92-707BD496EAB8}"/>
          </ac:spMkLst>
        </pc:spChg>
      </pc:sldChg>
      <pc:sldChg chg="ord">
        <pc:chgData name="Gabriel Cammany Ruiz" userId="S::gabriel.cammany@students.salle.url.edu::b01362c9-d4d0-449f-a32d-54be9b4eeccb" providerId="AD" clId="Web-{33C95402-C5BC-4DD3-80C4-B38310858BA3}" dt="2019-02-21T10:10:54.614" v="1"/>
        <pc:sldMkLst>
          <pc:docMk/>
          <pc:sldMk cId="428704966" sldId="264"/>
        </pc:sldMkLst>
      </pc:sldChg>
      <pc:sldChg chg="modSp">
        <pc:chgData name="Gabriel Cammany Ruiz" userId="S::gabriel.cammany@students.salle.url.edu::b01362c9-d4d0-449f-a32d-54be9b4eeccb" providerId="AD" clId="Web-{33C95402-C5BC-4DD3-80C4-B38310858BA3}" dt="2019-02-21T10:25:15.655" v="34" actId="20577"/>
        <pc:sldMkLst>
          <pc:docMk/>
          <pc:sldMk cId="2226217413" sldId="265"/>
        </pc:sldMkLst>
        <pc:spChg chg="mod">
          <ac:chgData name="Gabriel Cammany Ruiz" userId="S::gabriel.cammany@students.salle.url.edu::b01362c9-d4d0-449f-a32d-54be9b4eeccb" providerId="AD" clId="Web-{33C95402-C5BC-4DD3-80C4-B38310858BA3}" dt="2019-02-21T10:25:15.655" v="34" actId="20577"/>
          <ac:spMkLst>
            <pc:docMk/>
            <pc:sldMk cId="2226217413" sldId="265"/>
            <ac:spMk id="3" creationId="{6E07D98A-433C-43FC-9F79-6258F379BBDC}"/>
          </ac:spMkLst>
        </pc:spChg>
      </pc:sldChg>
    </pc:docChg>
  </pc:docChgLst>
  <pc:docChgLst>
    <pc:chgData name="Gabriel Cammany Ruiz" userId="S::gabriel.cammany@students.salle.url.edu::b01362c9-d4d0-449f-a32d-54be9b4eeccb" providerId="AD" clId="Web-{4152EE86-94EC-96DC-6044-EB91F9560681}"/>
    <pc:docChg chg="addSld modSld">
      <pc:chgData name="Gabriel Cammany Ruiz" userId="S::gabriel.cammany@students.salle.url.edu::b01362c9-d4d0-449f-a32d-54be9b4eeccb" providerId="AD" clId="Web-{4152EE86-94EC-96DC-6044-EB91F9560681}" dt="2019-02-27T10:08:28.236" v="1"/>
      <pc:docMkLst>
        <pc:docMk/>
      </pc:docMkLst>
      <pc:sldChg chg="addSp delSp modSp">
        <pc:chgData name="Gabriel Cammany Ruiz" userId="S::gabriel.cammany@students.salle.url.edu::b01362c9-d4d0-449f-a32d-54be9b4eeccb" providerId="AD" clId="Web-{4152EE86-94EC-96DC-6044-EB91F9560681}" dt="2019-02-27T10:08:27.580" v="0"/>
        <pc:sldMkLst>
          <pc:docMk/>
          <pc:sldMk cId="17899128" sldId="271"/>
        </pc:sldMkLst>
        <pc:spChg chg="add mod">
          <ac:chgData name="Gabriel Cammany Ruiz" userId="S::gabriel.cammany@students.salle.url.edu::b01362c9-d4d0-449f-a32d-54be9b4eeccb" providerId="AD" clId="Web-{4152EE86-94EC-96DC-6044-EB91F9560681}" dt="2019-02-27T10:08:27.580" v="0"/>
          <ac:spMkLst>
            <pc:docMk/>
            <pc:sldMk cId="17899128" sldId="271"/>
            <ac:spMk id="54" creationId="{B1F596EC-4576-45D3-B896-3A957B5B58C3}"/>
          </ac:spMkLst>
        </pc:spChg>
        <pc:graphicFrameChg chg="del">
          <ac:chgData name="Gabriel Cammany Ruiz" userId="S::gabriel.cammany@students.salle.url.edu::b01362c9-d4d0-449f-a32d-54be9b4eeccb" providerId="AD" clId="Web-{4152EE86-94EC-96DC-6044-EB91F9560681}" dt="2019-02-27T10:08:27.580" v="0"/>
          <ac:graphicFrameMkLst>
            <pc:docMk/>
            <pc:sldMk cId="17899128" sldId="271"/>
            <ac:graphicFrameMk id="14" creationId="{9E5D8D1E-6C5F-4F4B-A2A3-619F3C00F63F}"/>
          </ac:graphicFrameMkLst>
        </pc:graphicFrameChg>
      </pc:sldChg>
      <pc:sldChg chg="add replId">
        <pc:chgData name="Gabriel Cammany Ruiz" userId="S::gabriel.cammany@students.salle.url.edu::b01362c9-d4d0-449f-a32d-54be9b4eeccb" providerId="AD" clId="Web-{4152EE86-94EC-96DC-6044-EB91F9560681}" dt="2019-02-27T10:08:28.236" v="1"/>
        <pc:sldMkLst>
          <pc:docMk/>
          <pc:sldMk cId="2496988491" sldId="272"/>
        </pc:sldMkLst>
      </pc:sldChg>
    </pc:docChg>
  </pc:docChgLst>
  <pc:docChgLst>
    <pc:chgData name="Gabriel Cammany Ruiz" userId="S::gabriel.cammany@students.salle.url.edu::b01362c9-d4d0-449f-a32d-54be9b4eeccb" providerId="AD" clId="Web-{1C98CA63-2FD4-684A-A79D-0F36E126F5ED}"/>
    <pc:docChg chg="addSld modSld">
      <pc:chgData name="Gabriel Cammany Ruiz" userId="S::gabriel.cammany@students.salle.url.edu::b01362c9-d4d0-449f-a32d-54be9b4eeccb" providerId="AD" clId="Web-{1C98CA63-2FD4-684A-A79D-0F36E126F5ED}" dt="2019-02-21T10:46:22.426" v="15" actId="20577"/>
      <pc:docMkLst>
        <pc:docMk/>
      </pc:docMkLst>
      <pc:sldChg chg="modSp new">
        <pc:chgData name="Gabriel Cammany Ruiz" userId="S::gabriel.cammany@students.salle.url.edu::b01362c9-d4d0-449f-a32d-54be9b4eeccb" providerId="AD" clId="Web-{1C98CA63-2FD4-684A-A79D-0F36E126F5ED}" dt="2019-02-21T10:46:21.785" v="13" actId="20577"/>
        <pc:sldMkLst>
          <pc:docMk/>
          <pc:sldMk cId="4271286780" sldId="266"/>
        </pc:sldMkLst>
        <pc:spChg chg="mod">
          <ac:chgData name="Gabriel Cammany Ruiz" userId="S::gabriel.cammany@students.salle.url.edu::b01362c9-d4d0-449f-a32d-54be9b4eeccb" providerId="AD" clId="Web-{1C98CA63-2FD4-684A-A79D-0F36E126F5ED}" dt="2019-02-21T10:46:21.785" v="13" actId="20577"/>
          <ac:spMkLst>
            <pc:docMk/>
            <pc:sldMk cId="4271286780" sldId="266"/>
            <ac:spMk id="2" creationId="{7C1BD786-FC91-4009-B9C2-8036930C31BD}"/>
          </ac:spMkLst>
        </pc:spChg>
      </pc:sldChg>
    </pc:docChg>
  </pc:docChgLst>
  <pc:docChgLst>
    <pc:chgData name="Gabriel Cammany Ruiz" userId="S::gabriel.cammany@students.salle.url.edu::b01362c9-d4d0-449f-a32d-54be9b4eeccb" providerId="AD" clId="Web-{0D71122B-53EF-EDAA-995D-A10230063F1B}"/>
    <pc:docChg chg="modSld">
      <pc:chgData name="Gabriel Cammany Ruiz" userId="S::gabriel.cammany@students.salle.url.edu::b01362c9-d4d0-449f-a32d-54be9b4eeccb" providerId="AD" clId="Web-{0D71122B-53EF-EDAA-995D-A10230063F1B}" dt="2019-02-27T22:36:55.308" v="3" actId="20577"/>
      <pc:docMkLst>
        <pc:docMk/>
      </pc:docMkLst>
      <pc:sldChg chg="modSp">
        <pc:chgData name="Gabriel Cammany Ruiz" userId="S::gabriel.cammany@students.salle.url.edu::b01362c9-d4d0-449f-a32d-54be9b4eeccb" providerId="AD" clId="Web-{0D71122B-53EF-EDAA-995D-A10230063F1B}" dt="2019-02-27T22:36:55.308" v="2" actId="20577"/>
        <pc:sldMkLst>
          <pc:docMk/>
          <pc:sldMk cId="1713443024" sldId="273"/>
        </pc:sldMkLst>
        <pc:spChg chg="mod">
          <ac:chgData name="Gabriel Cammany Ruiz" userId="S::gabriel.cammany@students.salle.url.edu::b01362c9-d4d0-449f-a32d-54be9b4eeccb" providerId="AD" clId="Web-{0D71122B-53EF-EDAA-995D-A10230063F1B}" dt="2019-02-27T22:36:55.308" v="2" actId="20577"/>
          <ac:spMkLst>
            <pc:docMk/>
            <pc:sldMk cId="1713443024" sldId="273"/>
            <ac:spMk id="2" creationId="{955E01FF-1DC6-4351-9F66-FABAA4D2155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46CE7D5-CF57-46EF-B807-FDD0502418D4}" type="datetimeFigureOut">
              <a:rPr lang="en-US" smtClean="0"/>
              <a:t>2/28/2019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30EA680-D336-4FF7-8B7A-9848BB0A1C3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29823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897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5738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59976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407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6739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4580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80482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314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739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931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46CE7D5-CF57-46EF-B807-FDD0502418D4}" type="datetimeFigureOut">
              <a:rPr lang="en-US" smtClean="0"/>
              <a:t>2/28/2019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99142278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hcb-public.web.cern.ch/lhcb-public/en/detector/Trackers2-en.html" TargetMode="External"/><Relationship Id="rId7" Type="http://schemas.openxmlformats.org/officeDocument/2006/relationships/hyperlink" Target="https://cds.cern.ch/record/1641928/files/LHCb-PUB-2014-002.pdf" TargetMode="External"/><Relationship Id="rId2" Type="http://schemas.openxmlformats.org/officeDocument/2006/relationships/hyperlink" Target="http://lhcb-doc.web.cern.ch/lhcb-doc/presentations/conferencetalks/postscript/2006presentations/VanHunen_Elba.pdf" TargetMode="External"/><Relationship Id="rId1" Type="http://schemas.openxmlformats.org/officeDocument/2006/relationships/slideLayout" Target="../slideLayouts/slideLayout2.xml"/><Relationship Id="rId6" Type="http://schemas.openxmlformats.org/officeDocument/2006/relationships/hyperlink" Target="https://twiki.cern.ch/twiki/bin/view/LHCb/PatSeeding" TargetMode="External"/><Relationship Id="rId5" Type="http://schemas.openxmlformats.org/officeDocument/2006/relationships/hyperlink" Target="https://arxiv.org/abs/1710.08325" TargetMode="External"/><Relationship Id="rId4" Type="http://schemas.openxmlformats.org/officeDocument/2006/relationships/hyperlink" Target="http://iopscience.iop.org/article/10.1088/1742-6596/623/1/012003/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95F83622-9C51-462D-849C-7930BC3F9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192000"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61872" y="758953"/>
            <a:ext cx="9418320" cy="2944084"/>
          </a:xfrm>
        </p:spPr>
        <p:txBody>
          <a:bodyPr>
            <a:normAutofit/>
          </a:bodyPr>
          <a:lstStyle/>
          <a:p>
            <a:r>
              <a:rPr lang="en-US" dirty="0" err="1">
                <a:cs typeface="Calibri Light"/>
              </a:rPr>
              <a:t>LHCb</a:t>
            </a:r>
            <a:r>
              <a:rPr lang="en-US" dirty="0">
                <a:cs typeface="Calibri Light"/>
              </a:rPr>
              <a:t> and </a:t>
            </a:r>
            <a:r>
              <a:rPr lang="en-US" dirty="0" err="1">
                <a:cs typeface="Calibri Light"/>
              </a:rPr>
              <a:t>SciFi</a:t>
            </a:r>
            <a:r>
              <a:rPr lang="en-US" dirty="0">
                <a:cs typeface="Calibri Light"/>
              </a:rPr>
              <a:t> Tracker</a:t>
            </a:r>
          </a:p>
        </p:txBody>
      </p:sp>
      <p:sp>
        <p:nvSpPr>
          <p:cNvPr id="13" name="Rectangle 9">
            <a:extLst>
              <a:ext uri="{FF2B5EF4-FFF2-40B4-BE49-F238E27FC236}">
                <a16:creationId xmlns:a16="http://schemas.microsoft.com/office/drawing/2014/main" id="{DA797C01-AD12-4343-9A8C-6E992C1A4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9"/>
            <a:ext cx="12192000" cy="2669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261872" y="4611756"/>
            <a:ext cx="9418320" cy="1560443"/>
          </a:xfrm>
        </p:spPr>
        <p:txBody>
          <a:bodyPr vert="horz" lIns="91440" tIns="45720" rIns="91440" bIns="45720" rtlCol="0">
            <a:normAutofit/>
          </a:bodyPr>
          <a:lstStyle/>
          <a:p>
            <a:r>
              <a:rPr lang="en-US">
                <a:solidFill>
                  <a:srgbClr val="FFFFFF">
                    <a:alpha val="80000"/>
                  </a:srgbClr>
                </a:solidFill>
                <a:cs typeface="Calibri"/>
              </a:rPr>
              <a:t>Gabriel Cammany</a:t>
            </a:r>
            <a:endParaRPr lang="en-US">
              <a:solidFill>
                <a:srgbClr val="FFFFFF">
                  <a:alpha val="80000"/>
                </a:srgbClr>
              </a:solidFill>
            </a:endParaRP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1BD786-FC91-4009-B9C2-8036930C31BD}"/>
              </a:ext>
            </a:extLst>
          </p:cNvPr>
          <p:cNvSpPr>
            <a:spLocks noGrp="1"/>
          </p:cNvSpPr>
          <p:nvPr>
            <p:ph type="title"/>
          </p:nvPr>
        </p:nvSpPr>
        <p:spPr>
          <a:xfrm>
            <a:off x="7096560" y="680941"/>
            <a:ext cx="3206904" cy="2553187"/>
          </a:xfrm>
        </p:spPr>
        <p:txBody>
          <a:bodyPr anchor="ctr">
            <a:normAutofit/>
          </a:bodyPr>
          <a:lstStyle/>
          <a:p>
            <a:r>
              <a:rPr lang="en-US" sz="3600">
                <a:solidFill>
                  <a:srgbClr val="FFFFFF"/>
                </a:solidFill>
              </a:rPr>
              <a:t>Tracking System</a:t>
            </a:r>
          </a:p>
        </p:txBody>
      </p:sp>
      <p:sp>
        <p:nvSpPr>
          <p:cNvPr id="3" name="Content Placeholder 2">
            <a:extLst>
              <a:ext uri="{FF2B5EF4-FFF2-40B4-BE49-F238E27FC236}">
                <a16:creationId xmlns:a16="http://schemas.microsoft.com/office/drawing/2014/main" id="{EF74BFD3-843D-46C9-9FFE-A6421265B5FD}"/>
              </a:ext>
            </a:extLst>
          </p:cNvPr>
          <p:cNvSpPr>
            <a:spLocks noGrp="1"/>
          </p:cNvSpPr>
          <p:nvPr>
            <p:ph idx="1"/>
          </p:nvPr>
        </p:nvSpPr>
        <p:spPr>
          <a:xfrm>
            <a:off x="643467" y="643467"/>
            <a:ext cx="4817766" cy="5578528"/>
          </a:xfrm>
        </p:spPr>
        <p:txBody>
          <a:bodyPr vert="horz" lIns="91440" tIns="45720" rIns="91440" bIns="45720" rtlCol="0" anchor="ctr">
            <a:normAutofit/>
          </a:bodyPr>
          <a:lstStyle/>
          <a:p>
            <a:r>
              <a:rPr lang="en-US" sz="1300"/>
              <a:t>The principle task of the tracking system is to provide efficient reconstruction of charged-particle tracks. </a:t>
            </a:r>
          </a:p>
          <a:p>
            <a:r>
              <a:rPr lang="en-US" sz="1300"/>
              <a:t>Multiple types of tracks based on the trajectory and momentum of a given particle (more on next slide).</a:t>
            </a:r>
          </a:p>
          <a:p>
            <a:r>
              <a:rPr lang="en-US" sz="1300"/>
              <a:t>The Tracking in the </a:t>
            </a:r>
            <a:r>
              <a:rPr lang="en-US" sz="1300" err="1"/>
              <a:t>LHCb</a:t>
            </a:r>
            <a:r>
              <a:rPr lang="en-US" sz="1300"/>
              <a:t> reconstruction sequence consists of two parts. </a:t>
            </a:r>
          </a:p>
          <a:p>
            <a:pPr lvl="1"/>
            <a:r>
              <a:rPr lang="en-US" sz="1300"/>
              <a:t>The first is the pattern recognition, which combines individual measurements in the various tracking </a:t>
            </a:r>
            <a:r>
              <a:rPr lang="en-US" sz="1300" spc="10"/>
              <a:t>systems to form track candidates. </a:t>
            </a:r>
          </a:p>
          <a:p>
            <a:pPr lvl="1"/>
            <a:r>
              <a:rPr lang="en-US" sz="1300" spc="10"/>
              <a:t>The second part is to optimally determine the track parameters using a Kalman filter based fitting approach.</a:t>
            </a:r>
          </a:p>
          <a:p>
            <a:r>
              <a:rPr lang="en-US" sz="1300"/>
              <a:t>The reconstruction efficiency ε is measured using simulation by comparing the number of correctly reconstructed tracks with the number of tracks defined to be </a:t>
            </a:r>
            <a:r>
              <a:rPr lang="en-US" sz="1300" err="1"/>
              <a:t>reconstructible</a:t>
            </a:r>
            <a:r>
              <a:rPr lang="en-US" sz="1300"/>
              <a:t>. This is made possible by using truth information available in simulated samples.</a:t>
            </a:r>
          </a:p>
          <a:p>
            <a:r>
              <a:rPr lang="en-US" sz="1300"/>
              <a:t>When reconstructing tracks, the algorithm may produce a Ghost Track, which is basically a wrong constructed track. The ghost rate (being the fraction of ghost tracks relative to all reconstructed tracks) is computed to determine, along with many other factors, the efficiency of a given algorithm.</a:t>
            </a:r>
          </a:p>
        </p:txBody>
      </p:sp>
      <p:sp>
        <p:nvSpPr>
          <p:cNvPr id="12" name="Rectangle 11">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descr="A picture containing kite, colorful, flying, indoor&#10;&#10;Description generated with high confidence">
            <a:extLst>
              <a:ext uri="{FF2B5EF4-FFF2-40B4-BE49-F238E27FC236}">
                <a16:creationId xmlns:a16="http://schemas.microsoft.com/office/drawing/2014/main" id="{9026922E-6FF7-48B7-B3A8-B6E15D7A6C8D}"/>
              </a:ext>
            </a:extLst>
          </p:cNvPr>
          <p:cNvPicPr>
            <a:picLocks noChangeAspect="1"/>
          </p:cNvPicPr>
          <p:nvPr/>
        </p:nvPicPr>
        <p:blipFill>
          <a:blip r:embed="rId2"/>
          <a:stretch>
            <a:fillRect/>
          </a:stretch>
        </p:blipFill>
        <p:spPr>
          <a:xfrm>
            <a:off x="6589072" y="3433446"/>
            <a:ext cx="4223478" cy="2108616"/>
          </a:xfrm>
          <a:prstGeom prst="rect">
            <a:avLst/>
          </a:prstGeom>
        </p:spPr>
      </p:pic>
    </p:spTree>
    <p:extLst>
      <p:ext uri="{BB962C8B-B14F-4D97-AF65-F5344CB8AC3E}">
        <p14:creationId xmlns:p14="http://schemas.microsoft.com/office/powerpoint/2010/main" val="427128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C2-0812-4ADC-9889-2F0AB1A67AA5}"/>
              </a:ext>
            </a:extLst>
          </p:cNvPr>
          <p:cNvSpPr>
            <a:spLocks noGrp="1"/>
          </p:cNvSpPr>
          <p:nvPr>
            <p:ph type="title"/>
          </p:nvPr>
        </p:nvSpPr>
        <p:spPr>
          <a:xfrm>
            <a:off x="1261872" y="365760"/>
            <a:ext cx="9692640" cy="1325562"/>
          </a:xfrm>
        </p:spPr>
        <p:txBody>
          <a:bodyPr>
            <a:normAutofit/>
          </a:bodyPr>
          <a:lstStyle/>
          <a:p>
            <a:r>
              <a:rPr lang="en-US"/>
              <a:t>Track types</a:t>
            </a:r>
          </a:p>
        </p:txBody>
      </p:sp>
      <p:pic>
        <p:nvPicPr>
          <p:cNvPr id="4" name="Picture 4" descr="A close up of a map&#10;&#10;Description generated with high confidence">
            <a:extLst>
              <a:ext uri="{FF2B5EF4-FFF2-40B4-BE49-F238E27FC236}">
                <a16:creationId xmlns:a16="http://schemas.microsoft.com/office/drawing/2014/main" id="{FB03BB03-66E5-44F5-8F24-F15B2DAA4383}"/>
              </a:ext>
            </a:extLst>
          </p:cNvPr>
          <p:cNvPicPr>
            <a:picLocks noChangeAspect="1"/>
          </p:cNvPicPr>
          <p:nvPr/>
        </p:nvPicPr>
        <p:blipFill>
          <a:blip r:embed="rId2"/>
          <a:stretch>
            <a:fillRect/>
          </a:stretch>
        </p:blipFill>
        <p:spPr>
          <a:xfrm>
            <a:off x="553629" y="2995364"/>
            <a:ext cx="4441376" cy="1984736"/>
          </a:xfrm>
          <a:prstGeom prst="rect">
            <a:avLst/>
          </a:prstGeom>
        </p:spPr>
      </p:pic>
      <p:sp>
        <p:nvSpPr>
          <p:cNvPr id="3" name="Content Placeholder 2">
            <a:extLst>
              <a:ext uri="{FF2B5EF4-FFF2-40B4-BE49-F238E27FC236}">
                <a16:creationId xmlns:a16="http://schemas.microsoft.com/office/drawing/2014/main" id="{61F66FE3-CD23-4CF1-80D8-390B4819090C}"/>
              </a:ext>
            </a:extLst>
          </p:cNvPr>
          <p:cNvSpPr>
            <a:spLocks noGrp="1"/>
          </p:cNvSpPr>
          <p:nvPr>
            <p:ph idx="1"/>
          </p:nvPr>
        </p:nvSpPr>
        <p:spPr>
          <a:xfrm>
            <a:off x="5106048" y="504372"/>
            <a:ext cx="5875678" cy="5811836"/>
          </a:xfrm>
        </p:spPr>
        <p:txBody>
          <a:bodyPr vert="horz" lIns="91440" tIns="45720" rIns="91440" bIns="45720" rtlCol="0" anchor="t">
            <a:noAutofit/>
          </a:bodyPr>
          <a:lstStyle/>
          <a:p>
            <a:r>
              <a:rPr lang="en-US" sz="1600" dirty="0"/>
              <a:t>Long tracks are the most value ones for physics, which are reconstructed in VELO and T-stations.</a:t>
            </a:r>
            <a:endParaRPr lang="en-US" sz="1600" spc="0"/>
          </a:p>
          <a:p>
            <a:r>
              <a:rPr lang="en-US" sz="1600" dirty="0"/>
              <a:t>T tracks are not used in physics analyses but are used in the reconstruction of the downstream tracks.</a:t>
            </a:r>
            <a:endParaRPr lang="en-US" sz="1600" spc="0"/>
          </a:p>
          <a:p>
            <a:r>
              <a:rPr lang="en-US" sz="1600" dirty="0"/>
              <a:t>Downstream tracks are important for the reconstruction of the daughters of long-lived particles.</a:t>
            </a:r>
            <a:endParaRPr lang="en-US" sz="1600" spc="0"/>
          </a:p>
          <a:p>
            <a:r>
              <a:rPr lang="en-US" sz="1600" dirty="0"/>
              <a:t>Upstream tracks used to reconstruct low momentum particles which are bent before reaching T stations.</a:t>
            </a:r>
            <a:endParaRPr lang="en-US" sz="1600" spc="0"/>
          </a:p>
          <a:p>
            <a:r>
              <a:rPr lang="en-US" sz="1600" dirty="0"/>
              <a:t>VELO tracks:</a:t>
            </a:r>
            <a:endParaRPr lang="en-US" sz="1600" spc="0"/>
          </a:p>
          <a:p>
            <a:pPr lvl="1"/>
            <a:r>
              <a:rPr lang="en-US" dirty="0"/>
              <a:t>Forward, only used as inputs for the tracking algorithms which upgrade them to upstream or long tracks.</a:t>
            </a:r>
          </a:p>
          <a:p>
            <a:pPr lvl="1"/>
            <a:r>
              <a:rPr lang="en-US" dirty="0"/>
              <a:t>Backwards are important for the reconstruction of the position of the primary vertices.</a:t>
            </a:r>
          </a:p>
          <a:p>
            <a:r>
              <a:rPr lang="en-US" sz="1600" dirty="0"/>
              <a:t>Nevertheless, except VELO tracks, all tracks are used as inputs for the reconstruction algorithms of the RICH detectors.</a:t>
            </a:r>
            <a:endParaRPr lang="en-US" sz="1600" spc="0"/>
          </a:p>
        </p:txBody>
      </p:sp>
    </p:spTree>
    <p:extLst>
      <p:ext uri="{BB962C8B-B14F-4D97-AF65-F5344CB8AC3E}">
        <p14:creationId xmlns:p14="http://schemas.microsoft.com/office/powerpoint/2010/main" val="360892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22072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E3379-ECF4-48EA-AB69-BD48C6D0BB18}"/>
              </a:ext>
            </a:extLst>
          </p:cNvPr>
          <p:cNvSpPr>
            <a:spLocks noGrp="1"/>
          </p:cNvSpPr>
          <p:nvPr>
            <p:ph type="title"/>
          </p:nvPr>
        </p:nvSpPr>
        <p:spPr>
          <a:xfrm rot="16200000">
            <a:off x="-1322904" y="2514944"/>
            <a:ext cx="5054601" cy="1955108"/>
          </a:xfrm>
        </p:spPr>
        <p:txBody>
          <a:bodyPr anchor="b">
            <a:normAutofit/>
          </a:bodyPr>
          <a:lstStyle/>
          <a:p>
            <a:pPr algn="r"/>
            <a:r>
              <a:rPr lang="en-US" sz="4000" err="1">
                <a:solidFill>
                  <a:srgbClr val="FFFFFF"/>
                </a:solidFill>
              </a:rPr>
              <a:t>LHCb</a:t>
            </a:r>
            <a:r>
              <a:rPr lang="en-US" sz="4000">
                <a:solidFill>
                  <a:srgbClr val="FFFFFF"/>
                </a:solidFill>
              </a:rPr>
              <a:t> upgrade</a:t>
            </a:r>
            <a:br>
              <a:rPr lang="en-US" sz="4000">
                <a:solidFill>
                  <a:srgbClr val="FFFFFF"/>
                </a:solidFill>
              </a:rPr>
            </a:br>
            <a:r>
              <a:rPr lang="en-US" sz="4000">
                <a:solidFill>
                  <a:srgbClr val="FFFFFF"/>
                </a:solidFill>
              </a:rPr>
              <a:t>2018-2019</a:t>
            </a:r>
          </a:p>
        </p:txBody>
      </p:sp>
      <p:sp>
        <p:nvSpPr>
          <p:cNvPr id="81" name="Rectangle 80">
            <a:extLst>
              <a:ext uri="{FF2B5EF4-FFF2-40B4-BE49-F238E27FC236}">
                <a16:creationId xmlns:a16="http://schemas.microsoft.com/office/drawing/2014/main" id="{B41BF6CF-E1B8-4EE2-9AE1-86A58DAFD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012BFD94-C5BD-43F6-B0AB-1554A3B496A7}"/>
              </a:ext>
            </a:extLst>
          </p:cNvPr>
          <p:cNvSpPr>
            <a:spLocks noGrp="1"/>
          </p:cNvSpPr>
          <p:nvPr>
            <p:ph idx="1"/>
          </p:nvPr>
        </p:nvSpPr>
        <p:spPr>
          <a:xfrm>
            <a:off x="2785872" y="1257300"/>
            <a:ext cx="8114575" cy="4895622"/>
          </a:xfrm>
        </p:spPr>
        <p:txBody>
          <a:bodyPr vert="horz" lIns="91440" tIns="45720" rIns="91440" bIns="45720" rtlCol="0" anchor="t">
            <a:normAutofit fontScale="92500" lnSpcReduction="10000"/>
          </a:bodyPr>
          <a:lstStyle/>
          <a:p>
            <a:pPr>
              <a:spcBef>
                <a:spcPts val="0"/>
              </a:spcBef>
              <a:spcAft>
                <a:spcPts val="0"/>
              </a:spcAft>
            </a:pPr>
            <a:r>
              <a:rPr lang="en-US" dirty="0"/>
              <a:t>Necessity to maximize sensitivity, as precision studies may become the only way to unravel new effects at the LHC.</a:t>
            </a:r>
          </a:p>
          <a:p>
            <a:pPr>
              <a:spcBef>
                <a:spcPts val="0"/>
              </a:spcBef>
              <a:spcAft>
                <a:spcPts val="0"/>
              </a:spcAft>
            </a:pPr>
            <a:endParaRPr lang="en-US" dirty="0"/>
          </a:p>
          <a:p>
            <a:pPr>
              <a:spcBef>
                <a:spcPts val="0"/>
              </a:spcBef>
              <a:spcAft>
                <a:spcPts val="0"/>
              </a:spcAft>
            </a:pPr>
            <a:r>
              <a:rPr lang="en-US" dirty="0"/>
              <a:t>In order to achieve it, these must be performed at the highest possible LHC energy and luminosity, but the main limitation of today's system is the ability of the read-out and trigger scheme to inject data into the trigger farm.</a:t>
            </a:r>
          </a:p>
          <a:p>
            <a:pPr>
              <a:spcBef>
                <a:spcPts val="0"/>
              </a:spcBef>
              <a:spcAft>
                <a:spcPts val="0"/>
              </a:spcAft>
            </a:pPr>
            <a:endParaRPr lang="en-US" dirty="0"/>
          </a:p>
          <a:p>
            <a:pPr>
              <a:spcBef>
                <a:spcPts val="0"/>
              </a:spcBef>
              <a:spcAft>
                <a:spcPts val="0"/>
              </a:spcAft>
            </a:pPr>
            <a:r>
              <a:rPr lang="en-US" dirty="0"/>
              <a:t>To solve this, two major upgrades will be applied:</a:t>
            </a:r>
          </a:p>
          <a:p>
            <a:pPr lvl="1">
              <a:spcBef>
                <a:spcPts val="0"/>
              </a:spcBef>
              <a:spcAft>
                <a:spcPts val="0"/>
              </a:spcAft>
              <a:buFont typeface="Wingdings 2" pitchFamily="34" charset="0"/>
              <a:buChar char=""/>
            </a:pPr>
            <a:endParaRPr lang="en-US" dirty="0"/>
          </a:p>
          <a:p>
            <a:pPr marL="617220" lvl="1" indent="-342900">
              <a:spcBef>
                <a:spcPts val="0"/>
              </a:spcBef>
              <a:spcAft>
                <a:spcPts val="0"/>
              </a:spcAft>
              <a:buAutoNum type="arabicPeriod"/>
            </a:pPr>
            <a:r>
              <a:rPr lang="en-US" sz="1800" dirty="0">
                <a:solidFill>
                  <a:schemeClr val="tx1"/>
                </a:solidFill>
              </a:rPr>
              <a:t>The full read-out of the front-end electronics (currently limited by the L0 trigger at 1Mhz) will be replaced by a 40Mhz trigger system. Making it possible to feed complete events every 25ns to the </a:t>
            </a:r>
            <a:r>
              <a:rPr lang="en-US" sz="1800" dirty="0" err="1">
                <a:solidFill>
                  <a:schemeClr val="tx1"/>
                </a:solidFill>
              </a:rPr>
              <a:t>LHCb</a:t>
            </a:r>
            <a:r>
              <a:rPr lang="en-US" sz="1800" dirty="0">
                <a:solidFill>
                  <a:schemeClr val="tx1"/>
                </a:solidFill>
              </a:rPr>
              <a:t> data acquisition farm and apply a full software trigger to every single bunch crossing. </a:t>
            </a:r>
          </a:p>
          <a:p>
            <a:pPr marL="617220" lvl="1" indent="-342900">
              <a:spcBef>
                <a:spcPts val="0"/>
              </a:spcBef>
              <a:spcAft>
                <a:spcPts val="0"/>
              </a:spcAft>
              <a:buAutoNum type="arabicPeriod"/>
            </a:pPr>
            <a:endParaRPr lang="en-US" sz="1800" dirty="0">
              <a:solidFill>
                <a:schemeClr val="tx1"/>
              </a:solidFill>
            </a:endParaRPr>
          </a:p>
          <a:p>
            <a:pPr marL="617220" lvl="1" indent="-342900">
              <a:spcBef>
                <a:spcPts val="0"/>
              </a:spcBef>
              <a:spcAft>
                <a:spcPts val="0"/>
              </a:spcAft>
              <a:buAutoNum type="arabicPeriod"/>
            </a:pPr>
            <a:r>
              <a:rPr lang="en-US" sz="1800" dirty="0">
                <a:solidFill>
                  <a:schemeClr val="tx1"/>
                </a:solidFill>
              </a:rPr>
              <a:t>Because the luminosity is increased by a factor of five compared to current detector, resulting in an average number of visible interactions per bunch crossing of 7,6 , there is a requirement to replace the front-end electronics and the sensitive elements of the detectors (most notable the silicon tracking devices, T1,2,3). In the latter case by a single homogeneous detector based on scintillating fibers called </a:t>
            </a:r>
            <a:r>
              <a:rPr lang="en-US" sz="1800" dirty="0" err="1">
                <a:solidFill>
                  <a:schemeClr val="tx1"/>
                </a:solidFill>
              </a:rPr>
              <a:t>SciFi</a:t>
            </a:r>
            <a:r>
              <a:rPr lang="en-US" sz="1800" dirty="0">
                <a:solidFill>
                  <a:schemeClr val="tx1"/>
                </a:solidFill>
              </a:rPr>
              <a:t>.</a:t>
            </a:r>
          </a:p>
        </p:txBody>
      </p:sp>
    </p:spTree>
    <p:extLst>
      <p:ext uri="{BB962C8B-B14F-4D97-AF65-F5344CB8AC3E}">
        <p14:creationId xmlns:p14="http://schemas.microsoft.com/office/powerpoint/2010/main" val="249698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704E-7E9A-4008-B12D-F015E26C3166}"/>
              </a:ext>
            </a:extLst>
          </p:cNvPr>
          <p:cNvSpPr>
            <a:spLocks noGrp="1"/>
          </p:cNvSpPr>
          <p:nvPr>
            <p:ph type="title"/>
          </p:nvPr>
        </p:nvSpPr>
        <p:spPr>
          <a:xfrm>
            <a:off x="1261872" y="365760"/>
            <a:ext cx="9692640" cy="1325562"/>
          </a:xfrm>
        </p:spPr>
        <p:txBody>
          <a:bodyPr>
            <a:normAutofit/>
          </a:bodyPr>
          <a:lstStyle/>
          <a:p>
            <a:r>
              <a:rPr lang="en-US"/>
              <a:t>Scintillating </a:t>
            </a:r>
            <a:r>
              <a:rPr lang="en-US" err="1"/>
              <a:t>Fibre</a:t>
            </a:r>
            <a:r>
              <a:rPr lang="en-US"/>
              <a:t> Tracker</a:t>
            </a:r>
          </a:p>
        </p:txBody>
      </p:sp>
      <p:sp>
        <p:nvSpPr>
          <p:cNvPr id="9" name="Content Placeholder 8">
            <a:extLst>
              <a:ext uri="{FF2B5EF4-FFF2-40B4-BE49-F238E27FC236}">
                <a16:creationId xmlns:a16="http://schemas.microsoft.com/office/drawing/2014/main" id="{B2C6A188-C33F-4BA2-8BA6-571AD099FE4C}"/>
              </a:ext>
            </a:extLst>
          </p:cNvPr>
          <p:cNvSpPr>
            <a:spLocks noGrp="1"/>
          </p:cNvSpPr>
          <p:nvPr>
            <p:ph idx="1"/>
          </p:nvPr>
        </p:nvSpPr>
        <p:spPr>
          <a:xfrm>
            <a:off x="1261872" y="1828800"/>
            <a:ext cx="4401509" cy="4351337"/>
          </a:xfrm>
        </p:spPr>
        <p:txBody>
          <a:bodyPr vert="horz" lIns="91440" tIns="45720" rIns="91440" bIns="45720" rtlCol="0" anchor="t">
            <a:normAutofit/>
          </a:bodyPr>
          <a:lstStyle/>
          <a:p>
            <a:r>
              <a:rPr lang="en-US"/>
              <a:t>The </a:t>
            </a:r>
            <a:r>
              <a:rPr lang="en-US" err="1"/>
              <a:t>SciFi</a:t>
            </a:r>
            <a:r>
              <a:rPr lang="en-US"/>
              <a:t> tracker consists of three stations each with four detection planes, as shown in the figure. </a:t>
            </a:r>
          </a:p>
          <a:p>
            <a:r>
              <a:rPr lang="en-US"/>
              <a:t>The detector is built from individual modules (0,5 m×4,8 m), each comprising 8 fiber mats with a length of 2,4 m as active detector material. </a:t>
            </a:r>
          </a:p>
          <a:p>
            <a:r>
              <a:rPr lang="en-US"/>
              <a:t>The detector is designed to provide low material budget (1 % per layer), hit efficiency of 99 % and a resolution better than 100μm (~70μm).</a:t>
            </a:r>
          </a:p>
          <a:p>
            <a:r>
              <a:rPr lang="en-US"/>
              <a:t>The full detector, comprising 590.000 channels, is read-out at 40 </a:t>
            </a:r>
            <a:r>
              <a:rPr lang="en-US" err="1"/>
              <a:t>MHz.</a:t>
            </a:r>
          </a:p>
          <a:p>
            <a:endParaRPr lang="en-US"/>
          </a:p>
          <a:p>
            <a:endParaRPr lang="en-US"/>
          </a:p>
        </p:txBody>
      </p:sp>
      <p:pic>
        <p:nvPicPr>
          <p:cNvPr id="7" name="Picture 4">
            <a:extLst>
              <a:ext uri="{FF2B5EF4-FFF2-40B4-BE49-F238E27FC236}">
                <a16:creationId xmlns:a16="http://schemas.microsoft.com/office/drawing/2014/main" id="{62A17ADE-4C16-4109-BBB7-9A9936A259B9}"/>
              </a:ext>
            </a:extLst>
          </p:cNvPr>
          <p:cNvPicPr>
            <a:picLocks noChangeAspect="1"/>
          </p:cNvPicPr>
          <p:nvPr/>
        </p:nvPicPr>
        <p:blipFill>
          <a:blip r:embed="rId2"/>
          <a:stretch>
            <a:fillRect/>
          </a:stretch>
        </p:blipFill>
        <p:spPr>
          <a:xfrm>
            <a:off x="6095999" y="2119033"/>
            <a:ext cx="4807287" cy="3268955"/>
          </a:xfrm>
          <a:prstGeom prst="rect">
            <a:avLst/>
          </a:prstGeom>
        </p:spPr>
      </p:pic>
      <p:pic>
        <p:nvPicPr>
          <p:cNvPr id="3" name="Picture 3">
            <a:extLst>
              <a:ext uri="{FF2B5EF4-FFF2-40B4-BE49-F238E27FC236}">
                <a16:creationId xmlns:a16="http://schemas.microsoft.com/office/drawing/2014/main" id="{7141A2EF-14FA-4AC2-9F45-FB48A8CC5B67}"/>
              </a:ext>
            </a:extLst>
          </p:cNvPr>
          <p:cNvPicPr>
            <a:picLocks noChangeAspect="1"/>
          </p:cNvPicPr>
          <p:nvPr/>
        </p:nvPicPr>
        <p:blipFill>
          <a:blip r:embed="rId3"/>
          <a:stretch>
            <a:fillRect/>
          </a:stretch>
        </p:blipFill>
        <p:spPr>
          <a:xfrm>
            <a:off x="9923810" y="201252"/>
            <a:ext cx="1122233" cy="914400"/>
          </a:xfrm>
          <a:prstGeom prst="rect">
            <a:avLst/>
          </a:prstGeom>
        </p:spPr>
      </p:pic>
    </p:spTree>
    <p:extLst>
      <p:ext uri="{BB962C8B-B14F-4D97-AF65-F5344CB8AC3E}">
        <p14:creationId xmlns:p14="http://schemas.microsoft.com/office/powerpoint/2010/main" val="994957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01FF-1DC6-4351-9F66-FABAA4D21550}"/>
              </a:ext>
            </a:extLst>
          </p:cNvPr>
          <p:cNvSpPr>
            <a:spLocks noGrp="1"/>
          </p:cNvSpPr>
          <p:nvPr>
            <p:ph type="title"/>
          </p:nvPr>
        </p:nvSpPr>
        <p:spPr/>
        <p:txBody>
          <a:bodyPr/>
          <a:lstStyle/>
          <a:p>
            <a:r>
              <a:rPr lang="en-US" dirty="0"/>
              <a:t>Patter recognition Algorithms</a:t>
            </a:r>
          </a:p>
        </p:txBody>
      </p:sp>
      <p:sp>
        <p:nvSpPr>
          <p:cNvPr id="3" name="Content Placeholder 2">
            <a:extLst>
              <a:ext uri="{FF2B5EF4-FFF2-40B4-BE49-F238E27FC236}">
                <a16:creationId xmlns:a16="http://schemas.microsoft.com/office/drawing/2014/main" id="{30398FAE-101B-4E97-8CE1-6A17CED44ACC}"/>
              </a:ext>
            </a:extLst>
          </p:cNvPr>
          <p:cNvSpPr>
            <a:spLocks noGrp="1"/>
          </p:cNvSpPr>
          <p:nvPr>
            <p:ph idx="1"/>
          </p:nvPr>
        </p:nvSpPr>
        <p:spPr/>
        <p:txBody>
          <a:bodyPr vert="horz" lIns="91440" tIns="45720" rIns="91440" bIns="45720" rtlCol="0" anchor="t">
            <a:noAutofit/>
          </a:bodyPr>
          <a:lstStyle/>
          <a:p>
            <a:r>
              <a:rPr lang="en-US" sz="1600" dirty="0"/>
              <a:t>In the first stage of the reconstruction of the tracks so-called the pattern recognition algorithms are run to find a collection of hits associated to the flight path of charged particle through the detector. </a:t>
            </a:r>
          </a:p>
          <a:p>
            <a:r>
              <a:rPr lang="en-US" sz="1600" dirty="0"/>
              <a:t>The two most important pattern recognition algorithms using information from the Scintillating Fiber in the </a:t>
            </a:r>
            <a:r>
              <a:rPr lang="en-US" sz="1600" dirty="0" err="1"/>
              <a:t>LHCb</a:t>
            </a:r>
            <a:r>
              <a:rPr lang="en-US" sz="1600" dirty="0"/>
              <a:t> track reconstruction are the </a:t>
            </a:r>
            <a:r>
              <a:rPr lang="en-US" sz="1600" i="1" dirty="0"/>
              <a:t>Forward Tracking</a:t>
            </a:r>
            <a:r>
              <a:rPr lang="en-US" sz="1600" dirty="0"/>
              <a:t> and the </a:t>
            </a:r>
            <a:r>
              <a:rPr lang="en-US" sz="1600" i="1" dirty="0"/>
              <a:t>Seeding</a:t>
            </a:r>
            <a:r>
              <a:rPr lang="en-US" sz="1600" dirty="0"/>
              <a:t>.</a:t>
            </a:r>
          </a:p>
          <a:p>
            <a:r>
              <a:rPr lang="en-US" sz="1600" dirty="0"/>
              <a:t>While the </a:t>
            </a:r>
            <a:r>
              <a:rPr lang="en-US" sz="1600" i="1" dirty="0"/>
              <a:t>Forward Tracking</a:t>
            </a:r>
            <a:r>
              <a:rPr lang="en-US" sz="1600" dirty="0"/>
              <a:t> uses as an input tracks found in the VELO, the </a:t>
            </a:r>
            <a:r>
              <a:rPr lang="en-US" sz="1600" i="1" dirty="0"/>
              <a:t>Seeding </a:t>
            </a:r>
            <a:r>
              <a:rPr lang="en-US" sz="1600" dirty="0"/>
              <a:t>relies exclusively on information from the Scintillating Fiber detector.</a:t>
            </a:r>
          </a:p>
          <a:p>
            <a:r>
              <a:rPr lang="en-US" sz="1600" dirty="0"/>
              <a:t>Moreover, the tracking system of the upgraded </a:t>
            </a:r>
            <a:r>
              <a:rPr lang="en-US" sz="1600" dirty="0" err="1"/>
              <a:t>LHCb</a:t>
            </a:r>
            <a:r>
              <a:rPr lang="en-US" sz="1600" dirty="0"/>
              <a:t> detector is structured similarly to the that of the current detector, therefore the pattern recognition sequence is unchanged compared to that used for the current detector.</a:t>
            </a:r>
          </a:p>
          <a:p>
            <a:r>
              <a:rPr lang="en-US" sz="1600" dirty="0"/>
              <a:t>However the individual algorithms are adapted to the new detector geometries, as the performance number of the algorithms used in the current </a:t>
            </a:r>
            <a:r>
              <a:rPr lang="en-US" sz="1600" dirty="0" err="1"/>
              <a:t>LHCb</a:t>
            </a:r>
            <a:r>
              <a:rPr lang="en-US" sz="1600" dirty="0"/>
              <a:t> experiments are computed with an interaction rate of v = 2, new ones of v = 3,8 and v = 7,6 (being v the mean value of primary vertices per bunch crossing).</a:t>
            </a:r>
          </a:p>
          <a:p>
            <a:endParaRPr lang="en-US" sz="1600" dirty="0"/>
          </a:p>
        </p:txBody>
      </p:sp>
    </p:spTree>
    <p:extLst>
      <p:ext uri="{BB962C8B-B14F-4D97-AF65-F5344CB8AC3E}">
        <p14:creationId xmlns:p14="http://schemas.microsoft.com/office/powerpoint/2010/main" val="171344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7240"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8934"/>
            <a:ext cx="12207240"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00CD73-49EE-4B87-A442-0E3C95E59E91}"/>
              </a:ext>
            </a:extLst>
          </p:cNvPr>
          <p:cNvSpPr>
            <a:spLocks noGrp="1"/>
          </p:cNvSpPr>
          <p:nvPr>
            <p:ph type="title"/>
          </p:nvPr>
        </p:nvSpPr>
        <p:spPr>
          <a:xfrm>
            <a:off x="1261872" y="4724325"/>
            <a:ext cx="9692640" cy="1596006"/>
          </a:xfrm>
        </p:spPr>
        <p:txBody>
          <a:bodyPr anchor="ctr">
            <a:normAutofit/>
          </a:bodyPr>
          <a:lstStyle/>
          <a:p>
            <a:r>
              <a:rPr lang="en-US" dirty="0">
                <a:solidFill>
                  <a:schemeClr val="bg1">
                    <a:alpha val="80000"/>
                  </a:schemeClr>
                </a:solidFill>
              </a:rPr>
              <a:t>Seeding Algorithm </a:t>
            </a:r>
            <a:br>
              <a:rPr lang="en-US" dirty="0">
                <a:solidFill>
                  <a:schemeClr val="bg1">
                    <a:alpha val="80000"/>
                  </a:schemeClr>
                </a:solidFill>
              </a:rPr>
            </a:br>
            <a:r>
              <a:rPr lang="en-US" sz="2400" i="1" dirty="0" err="1">
                <a:solidFill>
                  <a:schemeClr val="bg1"/>
                </a:solidFill>
              </a:rPr>
              <a:t>PrSeedingXLayers</a:t>
            </a:r>
          </a:p>
        </p:txBody>
      </p:sp>
      <p:sp>
        <p:nvSpPr>
          <p:cNvPr id="3" name="Content Placeholder 2">
            <a:extLst>
              <a:ext uri="{FF2B5EF4-FFF2-40B4-BE49-F238E27FC236}">
                <a16:creationId xmlns:a16="http://schemas.microsoft.com/office/drawing/2014/main" id="{FEB7A331-BB02-404E-A801-E6290DDDC5FE}"/>
              </a:ext>
            </a:extLst>
          </p:cNvPr>
          <p:cNvSpPr>
            <a:spLocks noGrp="1"/>
          </p:cNvSpPr>
          <p:nvPr>
            <p:ph idx="1"/>
          </p:nvPr>
        </p:nvSpPr>
        <p:spPr>
          <a:xfrm>
            <a:off x="1261872" y="119419"/>
            <a:ext cx="8595360" cy="3674591"/>
          </a:xfrm>
        </p:spPr>
        <p:txBody>
          <a:bodyPr vert="horz" lIns="91440" tIns="45720" rIns="91440" bIns="45720" rtlCol="0" anchor="ctr">
            <a:normAutofit/>
          </a:bodyPr>
          <a:lstStyle/>
          <a:p>
            <a:r>
              <a:rPr lang="en-US" sz="1600" dirty="0"/>
              <a:t>The prototype algorithm </a:t>
            </a:r>
            <a:r>
              <a:rPr lang="en-US" sz="1600" i="1" dirty="0" err="1"/>
              <a:t>PrSeedingXLayers</a:t>
            </a:r>
            <a:r>
              <a:rPr lang="en-US" sz="1600" i="1" dirty="0"/>
              <a:t> </a:t>
            </a:r>
            <a:r>
              <a:rPr lang="en-US" sz="1600" dirty="0"/>
              <a:t>relies on a similar logic to what was developed for current </a:t>
            </a:r>
            <a:r>
              <a:rPr lang="en-US" sz="1600" dirty="0" err="1"/>
              <a:t>LHCb</a:t>
            </a:r>
            <a:r>
              <a:rPr lang="en-US" sz="1600" dirty="0"/>
              <a:t> detector, namely </a:t>
            </a:r>
            <a:r>
              <a:rPr lang="en-US" sz="1600" i="1" dirty="0" err="1"/>
              <a:t>PatSeeding</a:t>
            </a:r>
            <a:r>
              <a:rPr lang="en-US" sz="1600" dirty="0"/>
              <a:t>.</a:t>
            </a:r>
          </a:p>
          <a:p>
            <a:r>
              <a:rPr lang="en-US" sz="1600" dirty="0"/>
              <a:t>Which was based on the idea to have a track model that accurately describes the shape of a track in the T stations. Following the logic that because tracks generally stay within a certain region of the T stations (e.g. in the upper half of the Outer Tracker, or the left boxes of the Inner Tracker), one can first search for tracks per region and only then attempt to find the tracks that migrate between regions to reduce combinatorics.</a:t>
            </a:r>
          </a:p>
          <a:p>
            <a:r>
              <a:rPr lang="en-US" sz="1600" dirty="0"/>
              <a:t>The individual steps of the prototype algorithm are: Track model and track fit, collection of hits in the x-layers, addition of stereo hits and finally conversion of hits collections to </a:t>
            </a:r>
            <a:r>
              <a:rPr lang="en-US" sz="1600" dirty="0" err="1"/>
              <a:t>LHCb</a:t>
            </a:r>
            <a:r>
              <a:rPr lang="en-US" sz="1600" dirty="0"/>
              <a:t> tracks (explanation of each step in the following slides).</a:t>
            </a:r>
          </a:p>
        </p:txBody>
      </p:sp>
    </p:spTree>
    <p:extLst>
      <p:ext uri="{BB962C8B-B14F-4D97-AF65-F5344CB8AC3E}">
        <p14:creationId xmlns:p14="http://schemas.microsoft.com/office/powerpoint/2010/main" val="400384690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9B97-D7A3-43A6-8FE7-B8AB2FF3F917}"/>
              </a:ext>
            </a:extLst>
          </p:cNvPr>
          <p:cNvSpPr>
            <a:spLocks noGrp="1"/>
          </p:cNvSpPr>
          <p:nvPr>
            <p:ph type="title"/>
          </p:nvPr>
        </p:nvSpPr>
        <p:spPr>
          <a:xfrm>
            <a:off x="1261872" y="365760"/>
            <a:ext cx="9692640" cy="1325562"/>
          </a:xfrm>
        </p:spPr>
        <p:txBody>
          <a:bodyPr>
            <a:normAutofit/>
          </a:bodyPr>
          <a:lstStyle/>
          <a:p>
            <a:r>
              <a:rPr lang="en-US" dirty="0"/>
              <a:t>Track model and track fit (1)</a:t>
            </a:r>
          </a:p>
        </p:txBody>
      </p:sp>
      <p:sp>
        <p:nvSpPr>
          <p:cNvPr id="3" name="Content Placeholder 2">
            <a:extLst>
              <a:ext uri="{FF2B5EF4-FFF2-40B4-BE49-F238E27FC236}">
                <a16:creationId xmlns:a16="http://schemas.microsoft.com/office/drawing/2014/main" id="{123E6199-78C3-496F-8C2E-EDE654B3CC1F}"/>
              </a:ext>
            </a:extLst>
          </p:cNvPr>
          <p:cNvSpPr>
            <a:spLocks noGrp="1"/>
          </p:cNvSpPr>
          <p:nvPr>
            <p:ph idx="1"/>
          </p:nvPr>
        </p:nvSpPr>
        <p:spPr>
          <a:xfrm>
            <a:off x="1261872" y="1828800"/>
            <a:ext cx="9535937" cy="4623481"/>
          </a:xfrm>
        </p:spPr>
        <p:txBody>
          <a:bodyPr vert="horz" lIns="91440" tIns="45720" rIns="91440" bIns="45720" rtlCol="0" anchor="t">
            <a:normAutofit/>
          </a:bodyPr>
          <a:lstStyle/>
          <a:p>
            <a:pPr marL="0" indent="0">
              <a:buNone/>
            </a:pPr>
            <a:r>
              <a:rPr lang="en-US" dirty="0"/>
              <a:t>It is important to define how to represent each track and more importantly, the heuristic to follow when reconstructing tracks from the enormous amount of hits in all the detector layers. Thus the algorithm concedes the following:</a:t>
            </a:r>
          </a:p>
          <a:p>
            <a:r>
              <a:rPr lang="en-US" dirty="0" err="1"/>
              <a:t>LHCb</a:t>
            </a:r>
            <a:r>
              <a:rPr lang="en-US" dirty="0"/>
              <a:t> magnetic field is considered when recreating tracks, but only when considering the x-z trajectory, since magnet field has impact primarily in the latter, while its influence is almost negligible in the y direction. </a:t>
            </a:r>
          </a:p>
          <a:p>
            <a:r>
              <a:rPr lang="en-US" dirty="0"/>
              <a:t>Due to the above, it uses a straight-line description of the trajectory in y - z direction and a parabolic in the x − z projection.</a:t>
            </a:r>
          </a:p>
          <a:p>
            <a:r>
              <a:rPr lang="en-US" dirty="0"/>
              <a:t>Each layer of the detector is divided in an upper and lower zone and numbered from 0 - 23,  being the even numbers the lower zones and odds the upper zones, as most tracks do not cross y = 0 plane. Thanks to this separation, only half of the hits are processed each time. </a:t>
            </a:r>
          </a:p>
          <a:p>
            <a:r>
              <a:rPr lang="en-US" dirty="0"/>
              <a:t>Track search is first done in the x-layers and then u/v-layer.</a:t>
            </a:r>
          </a:p>
        </p:txBody>
      </p:sp>
    </p:spTree>
    <p:extLst>
      <p:ext uri="{BB962C8B-B14F-4D97-AF65-F5344CB8AC3E}">
        <p14:creationId xmlns:p14="http://schemas.microsoft.com/office/powerpoint/2010/main" val="3884603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5432-8C58-433C-BBB6-35AD6D56966E}"/>
              </a:ext>
            </a:extLst>
          </p:cNvPr>
          <p:cNvSpPr>
            <a:spLocks noGrp="1"/>
          </p:cNvSpPr>
          <p:nvPr>
            <p:ph type="title"/>
          </p:nvPr>
        </p:nvSpPr>
        <p:spPr>
          <a:xfrm>
            <a:off x="1261872" y="365760"/>
            <a:ext cx="9692640" cy="1325562"/>
          </a:xfrm>
        </p:spPr>
        <p:txBody>
          <a:bodyPr/>
          <a:lstStyle/>
          <a:p>
            <a:r>
              <a:rPr lang="en-US" dirty="0"/>
              <a:t>Track model and track fit (2)</a:t>
            </a:r>
          </a:p>
        </p:txBody>
      </p:sp>
      <p:pic>
        <p:nvPicPr>
          <p:cNvPr id="12" name="Picture 12" descr="A close up of a sign&#10;&#10;Description generated with high confidence">
            <a:extLst>
              <a:ext uri="{FF2B5EF4-FFF2-40B4-BE49-F238E27FC236}">
                <a16:creationId xmlns:a16="http://schemas.microsoft.com/office/drawing/2014/main" id="{2786DC4A-4EB0-4FEB-9955-2C880758AC43}"/>
              </a:ext>
            </a:extLst>
          </p:cNvPr>
          <p:cNvPicPr>
            <a:picLocks noGrp="1" noChangeAspect="1"/>
          </p:cNvPicPr>
          <p:nvPr>
            <p:ph idx="1"/>
          </p:nvPr>
        </p:nvPicPr>
        <p:blipFill>
          <a:blip r:embed="rId2"/>
          <a:stretch>
            <a:fillRect/>
          </a:stretch>
        </p:blipFill>
        <p:spPr>
          <a:xfrm>
            <a:off x="1261872" y="2416020"/>
            <a:ext cx="8595360" cy="3176897"/>
          </a:xfrm>
          <a:prstGeom prst="rect">
            <a:avLst/>
          </a:prstGeom>
        </p:spPr>
      </p:pic>
    </p:spTree>
    <p:extLst>
      <p:ext uri="{BB962C8B-B14F-4D97-AF65-F5344CB8AC3E}">
        <p14:creationId xmlns:p14="http://schemas.microsoft.com/office/powerpoint/2010/main" val="3691351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C8E6-DA99-4003-B479-8C899A52A80F}"/>
              </a:ext>
            </a:extLst>
          </p:cNvPr>
          <p:cNvSpPr>
            <a:spLocks noGrp="1"/>
          </p:cNvSpPr>
          <p:nvPr>
            <p:ph type="title"/>
          </p:nvPr>
        </p:nvSpPr>
        <p:spPr/>
        <p:txBody>
          <a:bodyPr/>
          <a:lstStyle/>
          <a:p>
            <a:r>
              <a:rPr lang="en-US" dirty="0"/>
              <a:t>Collecting hits in </a:t>
            </a:r>
            <a:r>
              <a:rPr lang="en-US" i="1" dirty="0"/>
              <a:t>x-layers</a:t>
            </a:r>
            <a:r>
              <a:rPr lang="en-US" dirty="0"/>
              <a:t> (1)</a:t>
            </a:r>
          </a:p>
        </p:txBody>
      </p:sp>
      <p:sp>
        <p:nvSpPr>
          <p:cNvPr id="3" name="Content Placeholder 2">
            <a:extLst>
              <a:ext uri="{FF2B5EF4-FFF2-40B4-BE49-F238E27FC236}">
                <a16:creationId xmlns:a16="http://schemas.microsoft.com/office/drawing/2014/main" id="{AB7E303F-4B2D-4D46-A507-A931B6B4C707}"/>
              </a:ext>
            </a:extLst>
          </p:cNvPr>
          <p:cNvSpPr>
            <a:spLocks noGrp="1"/>
          </p:cNvSpPr>
          <p:nvPr>
            <p:ph idx="1"/>
          </p:nvPr>
        </p:nvSpPr>
        <p:spPr>
          <a:xfrm>
            <a:off x="1261872" y="1828800"/>
            <a:ext cx="8595360" cy="3589337"/>
          </a:xfrm>
        </p:spPr>
        <p:txBody>
          <a:bodyPr vert="horz" lIns="91440" tIns="45720" rIns="91440" bIns="45720" rtlCol="0" anchor="t">
            <a:normAutofit fontScale="85000" lnSpcReduction="10000"/>
          </a:bodyPr>
          <a:lstStyle/>
          <a:p>
            <a:pPr marL="0" indent="0">
              <a:buNone/>
            </a:pPr>
            <a:r>
              <a:rPr lang="en-US" dirty="0"/>
              <a:t>Defined the track model and fit, collection of hits in the x-layers is the first step and more important of the algorithm, which follows the next steps:</a:t>
            </a:r>
          </a:p>
          <a:p>
            <a:r>
              <a:rPr lang="en-US" dirty="0"/>
              <a:t>As no input tracks from VELO are used, an assumption of the track origin is made. In order to accomplish it, there is a parameter (</a:t>
            </a:r>
            <a:r>
              <a:rPr lang="en-US" i="1" dirty="0" err="1"/>
              <a:t>maxIPAtZero</a:t>
            </a:r>
            <a:r>
              <a:rPr lang="en-US" i="1" dirty="0"/>
              <a:t>) </a:t>
            </a:r>
            <a:r>
              <a:rPr lang="en-US" dirty="0"/>
              <a:t>used to define the maximum and minimum straight lines connecting the hit to the z = 0 plane.</a:t>
            </a:r>
          </a:p>
          <a:p>
            <a:r>
              <a:rPr lang="en-US" dirty="0"/>
              <a:t>By the equation defining these straight lines, it is possible to extract the maximum and minimum hits in the latter layer. This range is latter used to collect all hits inside a defined tolerance between the first and last as they are considered potential hits of the entire track.</a:t>
            </a:r>
          </a:p>
          <a:p>
            <a:r>
              <a:rPr lang="en-US" dirty="0"/>
              <a:t>Given the collection of hits, a third hit is searched to define a parabola between the first, last and middle layers, which is latter used to define the search window to locate the remaining hits in all the remaining layers.</a:t>
            </a:r>
          </a:p>
          <a:p>
            <a:r>
              <a:rPr lang="en-US" dirty="0"/>
              <a:t>For each layer, only one hit is added inside the defined search window, in case of finding more than one hit, the one with the least distance to the parabola is taken.</a:t>
            </a:r>
          </a:p>
        </p:txBody>
      </p:sp>
      <p:pic>
        <p:nvPicPr>
          <p:cNvPr id="8" name="Picture 8" descr="A picture containing object, sky, antenna&#10;&#10;Description generated with very high confidence">
            <a:extLst>
              <a:ext uri="{FF2B5EF4-FFF2-40B4-BE49-F238E27FC236}">
                <a16:creationId xmlns:a16="http://schemas.microsoft.com/office/drawing/2014/main" id="{1BB62A36-4980-40D5-9065-0A8CAD8907F0}"/>
              </a:ext>
            </a:extLst>
          </p:cNvPr>
          <p:cNvPicPr>
            <a:picLocks noChangeAspect="1"/>
          </p:cNvPicPr>
          <p:nvPr/>
        </p:nvPicPr>
        <p:blipFill>
          <a:blip r:embed="rId2"/>
          <a:stretch>
            <a:fillRect/>
          </a:stretch>
        </p:blipFill>
        <p:spPr>
          <a:xfrm>
            <a:off x="3091543" y="5407664"/>
            <a:ext cx="4938485" cy="1304101"/>
          </a:xfrm>
          <a:prstGeom prst="rect">
            <a:avLst/>
          </a:prstGeom>
        </p:spPr>
      </p:pic>
    </p:spTree>
    <p:extLst>
      <p:ext uri="{BB962C8B-B14F-4D97-AF65-F5344CB8AC3E}">
        <p14:creationId xmlns:p14="http://schemas.microsoft.com/office/powerpoint/2010/main" val="3245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C094-EA69-439E-8067-BD77DB4ADAC8}"/>
              </a:ext>
            </a:extLst>
          </p:cNvPr>
          <p:cNvSpPr>
            <a:spLocks noGrp="1"/>
          </p:cNvSpPr>
          <p:nvPr>
            <p:ph type="title"/>
          </p:nvPr>
        </p:nvSpPr>
        <p:spPr/>
        <p:txBody>
          <a:bodyPr/>
          <a:lstStyle/>
          <a:p>
            <a:r>
              <a:rPr lang="en-US" dirty="0"/>
              <a:t>Collecting hits in </a:t>
            </a:r>
            <a:r>
              <a:rPr lang="en-US" i="1" dirty="0"/>
              <a:t>x-layers</a:t>
            </a:r>
            <a:r>
              <a:rPr lang="en-US" dirty="0"/>
              <a:t> (2)</a:t>
            </a:r>
          </a:p>
        </p:txBody>
      </p:sp>
      <p:sp>
        <p:nvSpPr>
          <p:cNvPr id="10" name="Content Placeholder 9">
            <a:extLst>
              <a:ext uri="{FF2B5EF4-FFF2-40B4-BE49-F238E27FC236}">
                <a16:creationId xmlns:a16="http://schemas.microsoft.com/office/drawing/2014/main" id="{E055B772-F46B-41DF-B2B1-197D890FCB74}"/>
              </a:ext>
            </a:extLst>
          </p:cNvPr>
          <p:cNvSpPr>
            <a:spLocks noGrp="1"/>
          </p:cNvSpPr>
          <p:nvPr>
            <p:ph idx="1"/>
          </p:nvPr>
        </p:nvSpPr>
        <p:spPr>
          <a:xfrm>
            <a:off x="1261872" y="1884556"/>
            <a:ext cx="8595360" cy="4351337"/>
          </a:xfrm>
        </p:spPr>
        <p:txBody>
          <a:bodyPr vert="horz" lIns="91440" tIns="45720" rIns="91440" bIns="45720" rtlCol="0" anchor="t">
            <a:normAutofit/>
          </a:bodyPr>
          <a:lstStyle/>
          <a:p>
            <a:pPr marL="0" indent="0">
              <a:buNone/>
            </a:pPr>
            <a:r>
              <a:rPr lang="en-US" dirty="0"/>
              <a:t>The procedure mentioned is repeated 3 times. As there are  cases where there are no hits in layer 0 or 11 (the clones generated by this procedure are removed). </a:t>
            </a:r>
          </a:p>
          <a:p>
            <a:pPr marL="285750" indent="-285750">
              <a:lnSpc>
                <a:spcPct val="100000"/>
              </a:lnSpc>
              <a:spcBef>
                <a:spcPts val="0"/>
              </a:spcBef>
              <a:spcAft>
                <a:spcPts val="0"/>
              </a:spcAft>
            </a:pPr>
            <a:r>
              <a:rPr lang="en-US" dirty="0"/>
              <a:t>First assuming, layer 0 is the first one and 11 the last one.</a:t>
            </a:r>
          </a:p>
          <a:p>
            <a:pPr marL="285750" indent="-285750">
              <a:lnSpc>
                <a:spcPct val="100000"/>
              </a:lnSpc>
              <a:spcBef>
                <a:spcPts val="0"/>
              </a:spcBef>
              <a:spcAft>
                <a:spcPts val="0"/>
              </a:spcAft>
            </a:pPr>
            <a:r>
              <a:rPr lang="en-US" dirty="0"/>
              <a:t>Secondly layer 3 as first and 11 last.</a:t>
            </a:r>
          </a:p>
          <a:p>
            <a:pPr marL="285750" indent="-285750">
              <a:lnSpc>
                <a:spcPct val="100000"/>
              </a:lnSpc>
              <a:spcBef>
                <a:spcPts val="0"/>
              </a:spcBef>
              <a:spcAft>
                <a:spcPts val="0"/>
              </a:spcAft>
            </a:pPr>
            <a:r>
              <a:rPr lang="en-US" dirty="0"/>
              <a:t>Finally layer 0 as first and 8 last. </a:t>
            </a:r>
          </a:p>
          <a:p>
            <a:pPr>
              <a:lnSpc>
                <a:spcPct val="100000"/>
              </a:lnSpc>
              <a:spcBef>
                <a:spcPts val="0"/>
              </a:spcBef>
              <a:spcAft>
                <a:spcPts val="0"/>
              </a:spcAft>
            </a:pPr>
            <a:endParaRPr lang="en-US" dirty="0"/>
          </a:p>
          <a:p>
            <a:pPr marL="0" indent="0">
              <a:lnSpc>
                <a:spcPct val="100000"/>
              </a:lnSpc>
              <a:spcBef>
                <a:spcPts val="0"/>
              </a:spcBef>
              <a:spcAft>
                <a:spcPts val="0"/>
              </a:spcAft>
              <a:buNone/>
            </a:pPr>
            <a:r>
              <a:rPr lang="en-US" dirty="0"/>
              <a:t>Once the sets of hits are obtained, a fit is performed to each set of hits (using a polynomial of second order). In case the fit is not successful, the worst hit is removed, and a new fit is repeated until it becomes successful.</a:t>
            </a:r>
          </a:p>
          <a:p>
            <a:pPr marL="0" indent="0">
              <a:lnSpc>
                <a:spcPct val="100000"/>
              </a:lnSpc>
              <a:spcBef>
                <a:spcPts val="0"/>
              </a:spcBef>
              <a:spcAft>
                <a:spcPts val="0"/>
              </a:spcAft>
              <a:buNone/>
            </a:pPr>
            <a:endParaRPr lang="en-US" dirty="0"/>
          </a:p>
          <a:p>
            <a:pPr marL="0" indent="0">
              <a:lnSpc>
                <a:spcPct val="100000"/>
              </a:lnSpc>
              <a:spcBef>
                <a:spcPts val="0"/>
              </a:spcBef>
              <a:spcAft>
                <a:spcPts val="0"/>
              </a:spcAft>
              <a:buNone/>
            </a:pPr>
            <a:r>
              <a:rPr lang="en-US" dirty="0"/>
              <a:t>The search of hits in the x-layers is the most time-consuming step and takes about 88% of the Seeding time processing.</a:t>
            </a:r>
          </a:p>
        </p:txBody>
      </p:sp>
    </p:spTree>
    <p:extLst>
      <p:ext uri="{BB962C8B-B14F-4D97-AF65-F5344CB8AC3E}">
        <p14:creationId xmlns:p14="http://schemas.microsoft.com/office/powerpoint/2010/main" val="145481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E993-ED1F-4B16-99C1-91A2DB07ED5C}"/>
              </a:ext>
            </a:extLst>
          </p:cNvPr>
          <p:cNvSpPr>
            <a:spLocks noGrp="1"/>
          </p:cNvSpPr>
          <p:nvPr>
            <p:ph type="title"/>
          </p:nvPr>
        </p:nvSpPr>
        <p:spPr>
          <a:xfrm>
            <a:off x="6420464" y="365760"/>
            <a:ext cx="4534047" cy="1325562"/>
          </a:xfrm>
        </p:spPr>
        <p:txBody>
          <a:bodyPr>
            <a:normAutofit/>
          </a:bodyPr>
          <a:lstStyle/>
          <a:p>
            <a:r>
              <a:rPr lang="en-US">
                <a:cs typeface="Calibri Light"/>
              </a:rPr>
              <a:t>Concepts</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5EF96248-CE12-40A1-9FAC-90CD79696D61}"/>
              </a:ext>
            </a:extLst>
          </p:cNvPr>
          <p:cNvPicPr>
            <a:picLocks noChangeAspect="1"/>
          </p:cNvPicPr>
          <p:nvPr/>
        </p:nvPicPr>
        <p:blipFill>
          <a:blip r:embed="rId2"/>
          <a:stretch>
            <a:fillRect/>
          </a:stretch>
        </p:blipFill>
        <p:spPr>
          <a:xfrm>
            <a:off x="643192" y="802655"/>
            <a:ext cx="5451627" cy="5219932"/>
          </a:xfrm>
          <a:prstGeom prst="rect">
            <a:avLst/>
          </a:prstGeom>
        </p:spPr>
      </p:pic>
      <p:sp>
        <p:nvSpPr>
          <p:cNvPr id="3" name="Content Placeholder 2">
            <a:extLst>
              <a:ext uri="{FF2B5EF4-FFF2-40B4-BE49-F238E27FC236}">
                <a16:creationId xmlns:a16="http://schemas.microsoft.com/office/drawing/2014/main" id="{2C23ECE7-3558-4C50-B3B7-2FFDCE284AA1}"/>
              </a:ext>
            </a:extLst>
          </p:cNvPr>
          <p:cNvSpPr>
            <a:spLocks noGrp="1"/>
          </p:cNvSpPr>
          <p:nvPr>
            <p:ph idx="1"/>
          </p:nvPr>
        </p:nvSpPr>
        <p:spPr>
          <a:xfrm>
            <a:off x="6420463" y="1828800"/>
            <a:ext cx="4572002" cy="4351337"/>
          </a:xfrm>
        </p:spPr>
        <p:txBody>
          <a:bodyPr vert="horz" lIns="91440" tIns="45720" rIns="91440" bIns="45720" rtlCol="0">
            <a:normAutofit/>
          </a:bodyPr>
          <a:lstStyle/>
          <a:p>
            <a:pPr marL="0" indent="0">
              <a:buNone/>
            </a:pPr>
            <a:r>
              <a:rPr lang="en-US" b="1">
                <a:cs typeface="Calibri"/>
              </a:rPr>
              <a:t>Elementary particles </a:t>
            </a:r>
            <a:r>
              <a:rPr lang="en-US">
                <a:cs typeface="Calibri"/>
              </a:rPr>
              <a:t>Subatomic particles without sub structure, thus not composed of other particles. Currently:</a:t>
            </a:r>
          </a:p>
          <a:p>
            <a:r>
              <a:rPr lang="en-US">
                <a:cs typeface="Calibri"/>
              </a:rPr>
              <a:t>Quarks and Leptons (with their corresponding antimatter)</a:t>
            </a:r>
          </a:p>
          <a:p>
            <a:r>
              <a:rPr lang="en-US">
                <a:cs typeface="Calibri"/>
              </a:rPr>
              <a:t>Bosons (Gauge and Higgs)</a:t>
            </a:r>
          </a:p>
          <a:p>
            <a:pPr marL="0" indent="0">
              <a:buNone/>
            </a:pPr>
            <a:r>
              <a:rPr lang="en-US" b="1">
                <a:cs typeface="Calibri"/>
              </a:rPr>
              <a:t>Composite particles</a:t>
            </a:r>
            <a:r>
              <a:rPr lang="en-US">
                <a:cs typeface="Calibri"/>
              </a:rPr>
              <a:t>, particles formed with two or more elementary particles.</a:t>
            </a:r>
          </a:p>
          <a:p>
            <a:r>
              <a:rPr lang="en-US">
                <a:cs typeface="Calibri"/>
              </a:rPr>
              <a:t>Hadrons (combinations of quarks)</a:t>
            </a:r>
          </a:p>
          <a:p>
            <a:pPr lvl="1"/>
            <a:r>
              <a:rPr lang="en-US" spc="10">
                <a:cs typeface="Calibri"/>
              </a:rPr>
              <a:t>Baryons, three quarks (E.g. Protons, Neutrons).</a:t>
            </a:r>
          </a:p>
          <a:p>
            <a:pPr lvl="1"/>
            <a:r>
              <a:rPr lang="en-US" spc="10">
                <a:cs typeface="Calibri"/>
              </a:rPr>
              <a:t>Mesons, two quarks (E.g. Pion, Kaon).</a:t>
            </a:r>
          </a:p>
          <a:p>
            <a:pPr lvl="1"/>
            <a:endParaRPr lang="en-US">
              <a:cs typeface="Calibri"/>
            </a:endParaRPr>
          </a:p>
          <a:p>
            <a:endParaRPr lang="en-US">
              <a:cs typeface="Calibri"/>
            </a:endParaRPr>
          </a:p>
        </p:txBody>
      </p:sp>
      <p:sp>
        <p:nvSpPr>
          <p:cNvPr id="9" name="Rectangle 8">
            <a:extLst>
              <a:ext uri="{FF2B5EF4-FFF2-40B4-BE49-F238E27FC236}">
                <a16:creationId xmlns:a16="http://schemas.microsoft.com/office/drawing/2014/main" id="{7CD670A7-EB3F-4E27-89CC-F536966EC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7741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BF4C-A34E-4092-8DFC-5E8E4AFCE877}"/>
              </a:ext>
            </a:extLst>
          </p:cNvPr>
          <p:cNvSpPr>
            <a:spLocks noGrp="1"/>
          </p:cNvSpPr>
          <p:nvPr>
            <p:ph type="title"/>
          </p:nvPr>
        </p:nvSpPr>
        <p:spPr/>
        <p:txBody>
          <a:bodyPr/>
          <a:lstStyle/>
          <a:p>
            <a:r>
              <a:rPr lang="en-US" dirty="0"/>
              <a:t>Adding Stereo hits</a:t>
            </a:r>
          </a:p>
        </p:txBody>
      </p:sp>
      <p:sp>
        <p:nvSpPr>
          <p:cNvPr id="3" name="Content Placeholder 2">
            <a:extLst>
              <a:ext uri="{FF2B5EF4-FFF2-40B4-BE49-F238E27FC236}">
                <a16:creationId xmlns:a16="http://schemas.microsoft.com/office/drawing/2014/main" id="{659734D6-F2ED-439F-B7C4-E915EF703DCA}"/>
              </a:ext>
            </a:extLst>
          </p:cNvPr>
          <p:cNvSpPr>
            <a:spLocks noGrp="1"/>
          </p:cNvSpPr>
          <p:nvPr>
            <p:ph idx="1"/>
          </p:nvPr>
        </p:nvSpPr>
        <p:spPr/>
        <p:txBody>
          <a:bodyPr vert="horz" lIns="91440" tIns="45720" rIns="91440" bIns="45720" rtlCol="0" anchor="t">
            <a:normAutofit/>
          </a:bodyPr>
          <a:lstStyle/>
          <a:p>
            <a:r>
              <a:rPr lang="en-US" dirty="0"/>
              <a:t>The above procedure only considers hits in the x-layers, as such, the stereo layers (u/v-layers) must be added to construct a whole track.</a:t>
            </a:r>
            <a:endParaRPr lang="en-US"/>
          </a:p>
          <a:p>
            <a:r>
              <a:rPr lang="en-US" dirty="0"/>
              <a:t>Based on a defined interval it calculates the predicted x coordinate of the track candidate at the z layer. Which later performs, based on a tolerance and angle values, the selection of hits that complies with the requirements.</a:t>
            </a:r>
          </a:p>
          <a:p>
            <a:r>
              <a:rPr lang="en-US" dirty="0"/>
              <a:t>Once the hits have been selected, the fit is performed again, this time using also the stereo hits, and the same criteria as before (worst stereo hit removal for failed fits, clone's removal), are applied to select the best track candidate.</a:t>
            </a:r>
          </a:p>
          <a:p>
            <a:pPr marL="0" indent="0">
              <a:buNone/>
            </a:pPr>
            <a:endParaRPr lang="en-US" dirty="0"/>
          </a:p>
        </p:txBody>
      </p:sp>
    </p:spTree>
    <p:extLst>
      <p:ext uri="{BB962C8B-B14F-4D97-AF65-F5344CB8AC3E}">
        <p14:creationId xmlns:p14="http://schemas.microsoft.com/office/powerpoint/2010/main" val="4084923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EA07-CC15-4318-8C45-A6F93F9FF367}"/>
              </a:ext>
            </a:extLst>
          </p:cNvPr>
          <p:cNvSpPr>
            <a:spLocks noGrp="1"/>
          </p:cNvSpPr>
          <p:nvPr>
            <p:ph type="title"/>
          </p:nvPr>
        </p:nvSpPr>
        <p:spPr/>
        <p:txBody>
          <a:bodyPr/>
          <a:lstStyle/>
          <a:p>
            <a:r>
              <a:rPr lang="en-US" dirty="0"/>
              <a:t>Converting the hit collections tracks</a:t>
            </a:r>
          </a:p>
        </p:txBody>
      </p:sp>
      <p:sp>
        <p:nvSpPr>
          <p:cNvPr id="3" name="Content Placeholder 2">
            <a:extLst>
              <a:ext uri="{FF2B5EF4-FFF2-40B4-BE49-F238E27FC236}">
                <a16:creationId xmlns:a16="http://schemas.microsoft.com/office/drawing/2014/main" id="{72429825-EBFC-4468-87B3-102A9B8330AE}"/>
              </a:ext>
            </a:extLst>
          </p:cNvPr>
          <p:cNvSpPr>
            <a:spLocks noGrp="1"/>
          </p:cNvSpPr>
          <p:nvPr>
            <p:ph idx="1"/>
          </p:nvPr>
        </p:nvSpPr>
        <p:spPr/>
        <p:txBody>
          <a:bodyPr vert="horz" lIns="91440" tIns="45720" rIns="91440" bIns="45720" rtlCol="0" anchor="t">
            <a:normAutofit/>
          </a:bodyPr>
          <a:lstStyle/>
          <a:p>
            <a:r>
              <a:rPr lang="en-US" dirty="0"/>
              <a:t>Each track produced by a charged particle going through the </a:t>
            </a:r>
            <a:r>
              <a:rPr lang="en-US" dirty="0" err="1"/>
              <a:t>LHCb</a:t>
            </a:r>
            <a:r>
              <a:rPr lang="en-US" dirty="0"/>
              <a:t> detector is described in 5 parameters:</a:t>
            </a:r>
          </a:p>
          <a:p>
            <a:pPr lvl="1">
              <a:buFont typeface="Wingdings 2" pitchFamily="34" charset="0"/>
              <a:buChar char=""/>
            </a:pPr>
            <a:r>
              <a:rPr lang="en-US" spc="10" dirty="0"/>
              <a:t>Position (</a:t>
            </a:r>
            <a:r>
              <a:rPr lang="en-US" spc="10" dirty="0" err="1"/>
              <a:t>x,y</a:t>
            </a:r>
            <a:r>
              <a:rPr lang="en-US" spc="10" dirty="0"/>
              <a:t>)</a:t>
            </a:r>
            <a:endParaRPr lang="en-US" dirty="0"/>
          </a:p>
          <a:p>
            <a:pPr lvl="1">
              <a:buFont typeface="Wingdings 2" pitchFamily="34" charset="0"/>
              <a:buChar char=""/>
            </a:pPr>
            <a:r>
              <a:rPr lang="en-US" spc="10" dirty="0"/>
              <a:t>Track slopes (</a:t>
            </a:r>
            <a:r>
              <a:rPr lang="en-US" spc="10" dirty="0" err="1"/>
              <a:t>t</a:t>
            </a:r>
            <a:r>
              <a:rPr lang="en-US" sz="1200" spc="10" dirty="0" err="1"/>
              <a:t>x</a:t>
            </a:r>
            <a:r>
              <a:rPr lang="en-US" spc="10" dirty="0"/>
              <a:t> = dx/</a:t>
            </a:r>
            <a:r>
              <a:rPr lang="en-US" spc="10" dirty="0" err="1"/>
              <a:t>dz</a:t>
            </a:r>
            <a:r>
              <a:rPr lang="en-US" spc="10" dirty="0"/>
              <a:t>, t</a:t>
            </a:r>
            <a:r>
              <a:rPr lang="en-US" sz="1200" spc="10" dirty="0"/>
              <a:t>y</a:t>
            </a:r>
            <a:r>
              <a:rPr lang="en-US" spc="10" dirty="0"/>
              <a:t> = </a:t>
            </a:r>
            <a:r>
              <a:rPr lang="en-US" spc="10" dirty="0" err="1"/>
              <a:t>dy</a:t>
            </a:r>
            <a:r>
              <a:rPr lang="en-US" spc="10" dirty="0"/>
              <a:t>/</a:t>
            </a:r>
            <a:r>
              <a:rPr lang="en-US" spc="10" dirty="0" err="1"/>
              <a:t>dz</a:t>
            </a:r>
            <a:r>
              <a:rPr lang="en-US" spc="10" dirty="0"/>
              <a:t>)</a:t>
            </a:r>
          </a:p>
          <a:p>
            <a:pPr lvl="1">
              <a:buFont typeface="Wingdings 2" pitchFamily="34" charset="0"/>
              <a:buChar char=""/>
            </a:pPr>
            <a:r>
              <a:rPr lang="en-US" spc="10" dirty="0"/>
              <a:t>Momentum</a:t>
            </a:r>
          </a:p>
          <a:p>
            <a:r>
              <a:rPr lang="en-US" dirty="0"/>
              <a:t>So in order to complete all the parameters for each track candidate, these are passed to the </a:t>
            </a:r>
            <a:r>
              <a:rPr lang="en-US" dirty="0" err="1"/>
              <a:t>PrGeometryTool</a:t>
            </a:r>
            <a:r>
              <a:rPr lang="en-US" dirty="0"/>
              <a:t>, which the main purpose of this algorithm is to evaluate the momentum of these tracks, which is the last thing to complete.</a:t>
            </a:r>
          </a:p>
          <a:p>
            <a:r>
              <a:rPr lang="en-US" dirty="0"/>
              <a:t>This evaluation is done using an empirical model which models the behavior of the tracks in the </a:t>
            </a:r>
            <a:r>
              <a:rPr lang="en-US" dirty="0" err="1"/>
              <a:t>LHCb</a:t>
            </a:r>
            <a:r>
              <a:rPr lang="en-US" dirty="0"/>
              <a:t> magnetic field.</a:t>
            </a:r>
          </a:p>
          <a:p>
            <a:r>
              <a:rPr lang="en-US" dirty="0"/>
              <a:t>After the evaluation, these tracks are latter converted into the standard object (</a:t>
            </a:r>
            <a:r>
              <a:rPr lang="en-US" i="1" dirty="0" err="1"/>
              <a:t>LHCbTrack</a:t>
            </a:r>
            <a:r>
              <a:rPr lang="en-US" dirty="0"/>
              <a:t>) used in the </a:t>
            </a:r>
            <a:r>
              <a:rPr lang="en-US" dirty="0" err="1"/>
              <a:t>LHCb</a:t>
            </a:r>
            <a:r>
              <a:rPr lang="en-US" dirty="0"/>
              <a:t> track reconstruction. </a:t>
            </a:r>
          </a:p>
          <a:p>
            <a:endParaRPr lang="en-US" dirty="0"/>
          </a:p>
        </p:txBody>
      </p:sp>
    </p:spTree>
    <p:extLst>
      <p:ext uri="{BB962C8B-B14F-4D97-AF65-F5344CB8AC3E}">
        <p14:creationId xmlns:p14="http://schemas.microsoft.com/office/powerpoint/2010/main" val="808188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965A-7DE8-4306-8618-C7AD39449AD5}"/>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33F23DA5-29FF-4D12-85BE-E808754DD0AC}"/>
              </a:ext>
            </a:extLst>
          </p:cNvPr>
          <p:cNvSpPr>
            <a:spLocks noGrp="1"/>
          </p:cNvSpPr>
          <p:nvPr>
            <p:ph idx="1"/>
          </p:nvPr>
        </p:nvSpPr>
        <p:spPr/>
        <p:txBody>
          <a:bodyPr vert="horz" lIns="91440" tIns="45720" rIns="91440" bIns="45720" rtlCol="0" anchor="t">
            <a:normAutofit lnSpcReduction="10000"/>
          </a:bodyPr>
          <a:lstStyle/>
          <a:p>
            <a:r>
              <a:rPr lang="en-US" dirty="0"/>
              <a:t>May 22, 2006, Frontier Detectors for Frontier Physics, Elba, 2006. Jeroen van </a:t>
            </a:r>
            <a:r>
              <a:rPr lang="en-US" dirty="0" err="1"/>
              <a:t>Huenen</a:t>
            </a:r>
            <a:r>
              <a:rPr lang="en-US" dirty="0"/>
              <a:t> 5LHCb Tracking  - </a:t>
            </a:r>
            <a:r>
              <a:rPr lang="en-US" dirty="0">
                <a:hlinkClick r:id="rId2"/>
              </a:rPr>
              <a:t>http://lhcb-doc.web.cern.ch/lhcb-doc/presentations/conferencetalks/postscript/2006presentations/VanHunen_Elba.pdf</a:t>
            </a:r>
          </a:p>
          <a:p>
            <a:r>
              <a:rPr lang="en-US" dirty="0"/>
              <a:t>Tracking system, </a:t>
            </a:r>
            <a:r>
              <a:rPr lang="en-US" dirty="0">
                <a:hlinkClick r:id="rId3"/>
              </a:rPr>
              <a:t>https://lhcb-public.web.cern.ch/lhcb-public/en/detector/Trackers2-en.html</a:t>
            </a:r>
            <a:endParaRPr lang="en-US"/>
          </a:p>
          <a:p>
            <a:r>
              <a:rPr lang="en-US" dirty="0"/>
              <a:t>Trigger System: Present and Future, </a:t>
            </a:r>
            <a:r>
              <a:rPr lang="en-US" dirty="0">
                <a:hlinkClick r:id="rId4"/>
              </a:rPr>
              <a:t>http://iopscience.iop.org/article/10.1088/1742-6596/623/1/012003/pdf</a:t>
            </a:r>
            <a:endParaRPr lang="en-US"/>
          </a:p>
          <a:p>
            <a:r>
              <a:rPr lang="en-US" dirty="0" err="1"/>
              <a:t>SciFi</a:t>
            </a:r>
            <a:r>
              <a:rPr lang="en-US" dirty="0"/>
              <a:t>: A large Scintillating </a:t>
            </a:r>
            <a:r>
              <a:rPr lang="en-US" dirty="0" err="1"/>
              <a:t>Fibre</a:t>
            </a:r>
            <a:r>
              <a:rPr lang="en-US" dirty="0"/>
              <a:t> Tracker for </a:t>
            </a:r>
            <a:r>
              <a:rPr lang="en-US" dirty="0" err="1"/>
              <a:t>LHCb</a:t>
            </a:r>
            <a:r>
              <a:rPr lang="en-US" dirty="0"/>
              <a:t>, </a:t>
            </a:r>
            <a:r>
              <a:rPr lang="en-US" dirty="0">
                <a:hlinkClick r:id="rId5"/>
              </a:rPr>
              <a:t>https://arxiv.org/abs/1710.08325</a:t>
            </a:r>
          </a:p>
          <a:p>
            <a:r>
              <a:rPr lang="en-US" dirty="0" err="1"/>
              <a:t>PatSeeding</a:t>
            </a:r>
            <a:r>
              <a:rPr lang="en-US" dirty="0"/>
              <a:t>, </a:t>
            </a:r>
            <a:r>
              <a:rPr lang="en-US" dirty="0">
                <a:hlinkClick r:id="rId6"/>
              </a:rPr>
              <a:t>https://twiki.cern.ch/twiki/bin/view/LHCb/PatSeeding</a:t>
            </a:r>
            <a:endParaRPr lang="en-US" dirty="0"/>
          </a:p>
          <a:p>
            <a:r>
              <a:rPr lang="en-US" dirty="0"/>
              <a:t>The Seeding tracking algorithm for a scintillating </a:t>
            </a:r>
            <a:r>
              <a:rPr lang="en-US" dirty="0" err="1"/>
              <a:t>fibre</a:t>
            </a:r>
            <a:r>
              <a:rPr lang="en-US" dirty="0"/>
              <a:t> detector at </a:t>
            </a:r>
            <a:r>
              <a:rPr lang="en-US" dirty="0" err="1"/>
              <a:t>LHCb</a:t>
            </a:r>
            <a:r>
              <a:rPr lang="en-US" dirty="0"/>
              <a:t>, </a:t>
            </a:r>
            <a:r>
              <a:rPr lang="en-US" dirty="0">
                <a:hlinkClick r:id="rId7"/>
              </a:rPr>
              <a:t>https://cds.cern.ch/record/1641928/files/LHCb-PUB-2014-002.pdf</a:t>
            </a:r>
            <a:endParaRPr lang="en-US" dirty="0"/>
          </a:p>
          <a:p>
            <a:endParaRPr lang="en-US" dirty="0"/>
          </a:p>
          <a:p>
            <a:endParaRPr lang="en-US"/>
          </a:p>
          <a:p>
            <a:endParaRPr lang="en-US"/>
          </a:p>
          <a:p>
            <a:endParaRPr lang="en-US"/>
          </a:p>
        </p:txBody>
      </p:sp>
    </p:spTree>
    <p:extLst>
      <p:ext uri="{BB962C8B-B14F-4D97-AF65-F5344CB8AC3E}">
        <p14:creationId xmlns:p14="http://schemas.microsoft.com/office/powerpoint/2010/main" val="223707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4C24-CAA4-4326-AC0F-E3D23058375C}"/>
              </a:ext>
            </a:extLst>
          </p:cNvPr>
          <p:cNvSpPr>
            <a:spLocks noGrp="1"/>
          </p:cNvSpPr>
          <p:nvPr>
            <p:ph type="title"/>
          </p:nvPr>
        </p:nvSpPr>
        <p:spPr/>
        <p:txBody>
          <a:bodyPr/>
          <a:lstStyle/>
          <a:p>
            <a:r>
              <a:rPr lang="en-US"/>
              <a:t>Particle accelerators (1)</a:t>
            </a:r>
          </a:p>
        </p:txBody>
      </p:sp>
      <p:sp>
        <p:nvSpPr>
          <p:cNvPr id="3" name="Content Placeholder 2">
            <a:extLst>
              <a:ext uri="{FF2B5EF4-FFF2-40B4-BE49-F238E27FC236}">
                <a16:creationId xmlns:a16="http://schemas.microsoft.com/office/drawing/2014/main" id="{CFFC6686-2423-4B82-BF25-2CE431C1E3CD}"/>
              </a:ext>
            </a:extLst>
          </p:cNvPr>
          <p:cNvSpPr>
            <a:spLocks noGrp="1"/>
          </p:cNvSpPr>
          <p:nvPr>
            <p:ph idx="1"/>
          </p:nvPr>
        </p:nvSpPr>
        <p:spPr/>
        <p:txBody>
          <a:bodyPr vert="horz" lIns="91440" tIns="45720" rIns="91440" bIns="45720" rtlCol="0" anchor="t">
            <a:normAutofit/>
          </a:bodyPr>
          <a:lstStyle/>
          <a:p>
            <a:r>
              <a:rPr lang="en-US"/>
              <a:t>Propels charged particles, such as protons or electrons, at high speeds, close to the speed of light.</a:t>
            </a:r>
          </a:p>
          <a:p>
            <a:r>
              <a:rPr lang="en-US"/>
              <a:t>They are then smashed either onto a target or against other particles circulating in the opposite direction. </a:t>
            </a:r>
          </a:p>
          <a:p>
            <a:r>
              <a:rPr lang="en-US"/>
              <a:t>The energy of the collision is transformed into matter in the form of new particles.</a:t>
            </a:r>
          </a:p>
          <a:p>
            <a:r>
              <a:rPr lang="en-US"/>
              <a:t>This phenomenon is described by Einstein’s famous equation E=mc</a:t>
            </a:r>
            <a:r>
              <a:rPr lang="en-US" baseline="30000"/>
              <a:t>2</a:t>
            </a:r>
            <a:r>
              <a:rPr lang="en-US"/>
              <a:t>, according to which matter is a concentrated form of energy, and the two are interchangeable.</a:t>
            </a:r>
          </a:p>
          <a:p>
            <a:endParaRPr lang="en-US"/>
          </a:p>
        </p:txBody>
      </p:sp>
    </p:spTree>
    <p:extLst>
      <p:ext uri="{BB962C8B-B14F-4D97-AF65-F5344CB8AC3E}">
        <p14:creationId xmlns:p14="http://schemas.microsoft.com/office/powerpoint/2010/main" val="327649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4C24-CAA4-4326-AC0F-E3D23058375C}"/>
              </a:ext>
            </a:extLst>
          </p:cNvPr>
          <p:cNvSpPr>
            <a:spLocks noGrp="1"/>
          </p:cNvSpPr>
          <p:nvPr>
            <p:ph type="title"/>
          </p:nvPr>
        </p:nvSpPr>
        <p:spPr/>
        <p:txBody>
          <a:bodyPr/>
          <a:lstStyle/>
          <a:p>
            <a:r>
              <a:rPr lang="en-US"/>
              <a:t>Particle accelerators (2)</a:t>
            </a:r>
          </a:p>
        </p:txBody>
      </p:sp>
      <p:sp>
        <p:nvSpPr>
          <p:cNvPr id="3" name="Content Placeholder 2">
            <a:extLst>
              <a:ext uri="{FF2B5EF4-FFF2-40B4-BE49-F238E27FC236}">
                <a16:creationId xmlns:a16="http://schemas.microsoft.com/office/drawing/2014/main" id="{CFFC6686-2423-4B82-BF25-2CE431C1E3CD}"/>
              </a:ext>
            </a:extLst>
          </p:cNvPr>
          <p:cNvSpPr>
            <a:spLocks noGrp="1"/>
          </p:cNvSpPr>
          <p:nvPr>
            <p:ph idx="1"/>
          </p:nvPr>
        </p:nvSpPr>
        <p:spPr/>
        <p:txBody>
          <a:bodyPr vert="horz" lIns="91440" tIns="45720" rIns="91440" bIns="45720" rtlCol="0" anchor="t">
            <a:normAutofit/>
          </a:bodyPr>
          <a:lstStyle/>
          <a:p>
            <a:r>
              <a:rPr lang="en-US"/>
              <a:t>Accelerators use electromagnetic fields to accelerate and steer particles. Radiofrequency cavities boost the particle beams, while magnets focus the beams and bend their trajectory.</a:t>
            </a:r>
          </a:p>
          <a:p>
            <a:r>
              <a:rPr lang="en-US"/>
              <a:t>Linear and Circular, accelerators.</a:t>
            </a:r>
          </a:p>
          <a:p>
            <a:r>
              <a:rPr lang="en-US"/>
              <a:t>In a circular accelerator, the particles repeat the same circuit for as long as necessary, getting an energy boost at each turn. In theory, the energy could be increased repeatedly. However, the more energy the particles have, the more powerful the magnetic fields must be to keep them in their circular orbit.</a:t>
            </a:r>
          </a:p>
          <a:p>
            <a:r>
              <a:rPr lang="en-US"/>
              <a:t>The </a:t>
            </a:r>
            <a:r>
              <a:rPr lang="en-US" b="1"/>
              <a:t>type of particles</a:t>
            </a:r>
            <a:r>
              <a:rPr lang="en-US"/>
              <a:t>, the </a:t>
            </a:r>
            <a:r>
              <a:rPr lang="en-US" b="1"/>
              <a:t>energy of the collisions</a:t>
            </a:r>
            <a:r>
              <a:rPr lang="en-US"/>
              <a:t> and the </a:t>
            </a:r>
            <a:r>
              <a:rPr lang="en-US" b="1"/>
              <a:t>luminosity </a:t>
            </a:r>
            <a:r>
              <a:rPr lang="en-US"/>
              <a:t>are among the important characteristics of an accelerator.</a:t>
            </a:r>
          </a:p>
        </p:txBody>
      </p:sp>
    </p:spTree>
    <p:extLst>
      <p:ext uri="{BB962C8B-B14F-4D97-AF65-F5344CB8AC3E}">
        <p14:creationId xmlns:p14="http://schemas.microsoft.com/office/powerpoint/2010/main" val="262960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4C24-CAA4-4326-AC0F-E3D23058375C}"/>
              </a:ext>
            </a:extLst>
          </p:cNvPr>
          <p:cNvSpPr>
            <a:spLocks noGrp="1"/>
          </p:cNvSpPr>
          <p:nvPr>
            <p:ph type="title"/>
          </p:nvPr>
        </p:nvSpPr>
        <p:spPr/>
        <p:txBody>
          <a:bodyPr/>
          <a:lstStyle/>
          <a:p>
            <a:r>
              <a:rPr lang="en-US"/>
              <a:t>Particle accelerators (3)</a:t>
            </a:r>
          </a:p>
        </p:txBody>
      </p:sp>
      <p:sp>
        <p:nvSpPr>
          <p:cNvPr id="3" name="Content Placeholder 2">
            <a:extLst>
              <a:ext uri="{FF2B5EF4-FFF2-40B4-BE49-F238E27FC236}">
                <a16:creationId xmlns:a16="http://schemas.microsoft.com/office/drawing/2014/main" id="{CFFC6686-2423-4B82-BF25-2CE431C1E3CD}"/>
              </a:ext>
            </a:extLst>
          </p:cNvPr>
          <p:cNvSpPr>
            <a:spLocks noGrp="1"/>
          </p:cNvSpPr>
          <p:nvPr>
            <p:ph idx="1"/>
          </p:nvPr>
        </p:nvSpPr>
        <p:spPr/>
        <p:txBody>
          <a:bodyPr vert="horz" lIns="91440" tIns="45720" rIns="91440" bIns="45720" rtlCol="0" anchor="t">
            <a:normAutofit/>
          </a:bodyPr>
          <a:lstStyle/>
          <a:p>
            <a:r>
              <a:rPr lang="en-US"/>
              <a:t>An accelerator can circulate a lot of different particles, if they have an electric charge so that they can be accelerated with an electromagnetic field.</a:t>
            </a:r>
          </a:p>
          <a:p>
            <a:r>
              <a:rPr lang="en-US"/>
              <a:t>The energy of a particle is measured in </a:t>
            </a:r>
            <a:r>
              <a:rPr lang="en-US" err="1"/>
              <a:t>electronvolts</a:t>
            </a:r>
            <a:r>
              <a:rPr lang="en-US"/>
              <a:t>. One </a:t>
            </a:r>
            <a:r>
              <a:rPr lang="en-US" err="1"/>
              <a:t>electronvolt</a:t>
            </a:r>
            <a:r>
              <a:rPr lang="en-US"/>
              <a:t> is the energy gained by an electron that accelerates through a one-volt electrical field.</a:t>
            </a:r>
          </a:p>
          <a:p>
            <a:r>
              <a:rPr lang="en-US"/>
              <a:t>Luminosity is a key indicator of an accelerator’s performance: it indicates the number of potential collisions per surface unit over a given period expressed in cm</a:t>
            </a:r>
            <a:r>
              <a:rPr lang="en-US" baseline="30000"/>
              <a:t>-2</a:t>
            </a:r>
            <a:r>
              <a:rPr lang="en-US"/>
              <a:t>s</a:t>
            </a:r>
            <a:r>
              <a:rPr lang="en-US" baseline="30000"/>
              <a:t>-1</a:t>
            </a:r>
          </a:p>
        </p:txBody>
      </p:sp>
    </p:spTree>
    <p:extLst>
      <p:ext uri="{BB962C8B-B14F-4D97-AF65-F5344CB8AC3E}">
        <p14:creationId xmlns:p14="http://schemas.microsoft.com/office/powerpoint/2010/main" val="29913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2F1A-13B3-40E8-8B8B-12312BFC48EF}"/>
              </a:ext>
            </a:extLst>
          </p:cNvPr>
          <p:cNvSpPr>
            <a:spLocks noGrp="1"/>
          </p:cNvSpPr>
          <p:nvPr>
            <p:ph type="title"/>
          </p:nvPr>
        </p:nvSpPr>
        <p:spPr>
          <a:xfrm>
            <a:off x="6420464" y="365760"/>
            <a:ext cx="4534047" cy="1325562"/>
          </a:xfrm>
        </p:spPr>
        <p:txBody>
          <a:bodyPr>
            <a:normAutofit/>
          </a:bodyPr>
          <a:lstStyle/>
          <a:p>
            <a:r>
              <a:rPr lang="en-US"/>
              <a:t>CERN</a:t>
            </a:r>
            <a:endParaRPr lang="en-US" err="1"/>
          </a:p>
        </p:txBody>
      </p:sp>
      <p:pic>
        <p:nvPicPr>
          <p:cNvPr id="4" name="Picture 4" descr="A close up of a map&#10;&#10;Description generated with high confidence">
            <a:extLst>
              <a:ext uri="{FF2B5EF4-FFF2-40B4-BE49-F238E27FC236}">
                <a16:creationId xmlns:a16="http://schemas.microsoft.com/office/drawing/2014/main" id="{72F97298-AA3A-4695-9FC8-0AA4965FC5DF}"/>
              </a:ext>
            </a:extLst>
          </p:cNvPr>
          <p:cNvPicPr>
            <a:picLocks noChangeAspect="1"/>
          </p:cNvPicPr>
          <p:nvPr/>
        </p:nvPicPr>
        <p:blipFill>
          <a:blip r:embed="rId2"/>
          <a:stretch>
            <a:fillRect/>
          </a:stretch>
        </p:blipFill>
        <p:spPr>
          <a:xfrm>
            <a:off x="643192" y="1661286"/>
            <a:ext cx="5451627" cy="3502670"/>
          </a:xfrm>
          <a:prstGeom prst="rect">
            <a:avLst/>
          </a:prstGeom>
        </p:spPr>
      </p:pic>
      <p:sp>
        <p:nvSpPr>
          <p:cNvPr id="3" name="Content Placeholder 2">
            <a:extLst>
              <a:ext uri="{FF2B5EF4-FFF2-40B4-BE49-F238E27FC236}">
                <a16:creationId xmlns:a16="http://schemas.microsoft.com/office/drawing/2014/main" id="{6005DCD9-C950-4B3C-9C92-707BD496EAB8}"/>
              </a:ext>
            </a:extLst>
          </p:cNvPr>
          <p:cNvSpPr>
            <a:spLocks noGrp="1"/>
          </p:cNvSpPr>
          <p:nvPr>
            <p:ph idx="1"/>
          </p:nvPr>
        </p:nvSpPr>
        <p:spPr>
          <a:xfrm>
            <a:off x="6420463" y="1828800"/>
            <a:ext cx="4572002" cy="4727633"/>
          </a:xfrm>
        </p:spPr>
        <p:txBody>
          <a:bodyPr vert="horz" lIns="91440" tIns="45720" rIns="91440" bIns="45720" rtlCol="0" anchor="t">
            <a:normAutofit/>
          </a:bodyPr>
          <a:lstStyle/>
          <a:p>
            <a:r>
              <a:rPr lang="en-US" sz="1500"/>
              <a:t>Large Hadron Collider, boosts particles in a loop of 27 kilometers at an energy of 6.5 </a:t>
            </a:r>
            <a:r>
              <a:rPr lang="en-US" sz="1500" err="1"/>
              <a:t>TeV</a:t>
            </a:r>
            <a:r>
              <a:rPr lang="en-US" sz="1500"/>
              <a:t>, generating collisions at 13 </a:t>
            </a:r>
            <a:r>
              <a:rPr lang="en-US" sz="1500" err="1"/>
              <a:t>TeV</a:t>
            </a:r>
            <a:r>
              <a:rPr lang="en-US" sz="1500"/>
              <a:t>, thanks to the addition of the two particles energies when colliding.</a:t>
            </a:r>
            <a:endParaRPr lang="en-US"/>
          </a:p>
          <a:p>
            <a:r>
              <a:rPr lang="en-US" sz="1500"/>
              <a:t>Generally accelerates protons but can also nuclei of ionized atoms (ions), such as the nuclei of lead, argon or xenon atoms.</a:t>
            </a:r>
          </a:p>
          <a:p>
            <a:r>
              <a:rPr lang="en-US" sz="1500"/>
              <a:t>The Large Hadron Collider is supplied with protons (or others) by a chain of four accelerators that boost the particles and divide them into </a:t>
            </a:r>
            <a:r>
              <a:rPr lang="en-US" sz="1500" i="1"/>
              <a:t>bunches</a:t>
            </a:r>
            <a:r>
              <a:rPr lang="en-US" sz="1500"/>
              <a:t>.</a:t>
            </a:r>
          </a:p>
          <a:p>
            <a:r>
              <a:rPr lang="en-US" sz="1500"/>
              <a:t>Four crossing points with a particle detector on each one.</a:t>
            </a:r>
          </a:p>
          <a:p>
            <a:r>
              <a:rPr lang="en-US" sz="1500" i="1"/>
              <a:t>Bunch crossing</a:t>
            </a:r>
            <a:r>
              <a:rPr lang="en-US" sz="1500"/>
              <a:t> every 25 nanoseconds (</a:t>
            </a:r>
            <a:r>
              <a:rPr lang="en-US" sz="1500" b="1"/>
              <a:t>40 MHz)</a:t>
            </a:r>
            <a:r>
              <a:rPr lang="en-US" sz="1500"/>
              <a:t>.</a:t>
            </a:r>
            <a:endParaRPr lang="en-US"/>
          </a:p>
          <a:p>
            <a:endParaRPr lang="en-US" sz="1500"/>
          </a:p>
          <a:p>
            <a:endParaRPr lang="en-US" sz="1500"/>
          </a:p>
          <a:p>
            <a:endParaRPr lang="en-US" sz="1500"/>
          </a:p>
        </p:txBody>
      </p:sp>
      <p:sp>
        <p:nvSpPr>
          <p:cNvPr id="6" name="Rectangle 8">
            <a:extLst>
              <a:ext uri="{FF2B5EF4-FFF2-40B4-BE49-F238E27FC236}">
                <a16:creationId xmlns:a16="http://schemas.microsoft.com/office/drawing/2014/main" id="{7CD670A7-EB3F-4E27-89CC-F536966EC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491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CF60-F081-41E8-B826-E4C396465680}"/>
              </a:ext>
            </a:extLst>
          </p:cNvPr>
          <p:cNvSpPr>
            <a:spLocks noGrp="1"/>
          </p:cNvSpPr>
          <p:nvPr>
            <p:ph type="title"/>
          </p:nvPr>
        </p:nvSpPr>
        <p:spPr>
          <a:xfrm>
            <a:off x="6420464" y="365760"/>
            <a:ext cx="4534047" cy="1325562"/>
          </a:xfrm>
        </p:spPr>
        <p:txBody>
          <a:bodyPr>
            <a:normAutofit/>
          </a:bodyPr>
          <a:lstStyle/>
          <a:p>
            <a:r>
              <a:rPr lang="en-US"/>
              <a:t>Collision</a:t>
            </a:r>
          </a:p>
        </p:txBody>
      </p:sp>
      <p:pic>
        <p:nvPicPr>
          <p:cNvPr id="10" name="Picture 10" descr="A picture containing indoor, computer&#10;&#10;Description generated with high confidence">
            <a:extLst>
              <a:ext uri="{FF2B5EF4-FFF2-40B4-BE49-F238E27FC236}">
                <a16:creationId xmlns:a16="http://schemas.microsoft.com/office/drawing/2014/main" id="{264D6D48-6FF1-459F-A23B-2D124ED92CAB}"/>
              </a:ext>
            </a:extLst>
          </p:cNvPr>
          <p:cNvPicPr>
            <a:picLocks noChangeAspect="1"/>
          </p:cNvPicPr>
          <p:nvPr/>
        </p:nvPicPr>
        <p:blipFill rotWithShape="1">
          <a:blip r:embed="rId2"/>
          <a:srcRect l="28357" r="21652"/>
          <a:stretch/>
        </p:blipFill>
        <p:spPr>
          <a:xfrm>
            <a:off x="20" y="10"/>
            <a:ext cx="6094799" cy="6857990"/>
          </a:xfrm>
          <a:prstGeom prst="rect">
            <a:avLst/>
          </a:prstGeom>
        </p:spPr>
      </p:pic>
      <p:sp>
        <p:nvSpPr>
          <p:cNvPr id="7" name="Content Placeholder 6">
            <a:extLst>
              <a:ext uri="{FF2B5EF4-FFF2-40B4-BE49-F238E27FC236}">
                <a16:creationId xmlns:a16="http://schemas.microsoft.com/office/drawing/2014/main" id="{C6C40CBD-A13C-4946-B750-43B102F7369E}"/>
              </a:ext>
            </a:extLst>
          </p:cNvPr>
          <p:cNvSpPr>
            <a:spLocks noGrp="1"/>
          </p:cNvSpPr>
          <p:nvPr>
            <p:ph idx="1"/>
          </p:nvPr>
        </p:nvSpPr>
        <p:spPr>
          <a:xfrm>
            <a:off x="6420463" y="1828800"/>
            <a:ext cx="4572002" cy="4351337"/>
          </a:xfrm>
        </p:spPr>
        <p:txBody>
          <a:bodyPr vert="horz" lIns="91440" tIns="45720" rIns="91440" bIns="45720" rtlCol="0" anchor="t">
            <a:normAutofit/>
          </a:bodyPr>
          <a:lstStyle/>
          <a:p>
            <a:r>
              <a:rPr lang="en-US"/>
              <a:t>Collision point is called </a:t>
            </a:r>
            <a:r>
              <a:rPr lang="en-US" b="1"/>
              <a:t>Primary Vertex.</a:t>
            </a:r>
          </a:p>
          <a:p>
            <a:r>
              <a:rPr lang="en-US"/>
              <a:t>Ideal number of collisions are 1 in each </a:t>
            </a:r>
            <a:r>
              <a:rPr lang="en-US" i="1"/>
              <a:t>bunch crossing</a:t>
            </a:r>
            <a:r>
              <a:rPr lang="en-US"/>
              <a:t>, but this number fluctuates statistically. </a:t>
            </a:r>
          </a:p>
          <a:p>
            <a:r>
              <a:rPr lang="en-US"/>
              <a:t>When more than one occurs, it is defined as a </a:t>
            </a:r>
            <a:r>
              <a:rPr lang="en-US" b="1"/>
              <a:t>pile-up</a:t>
            </a:r>
            <a:r>
              <a:rPr lang="en-US"/>
              <a:t>, accumulation of primary vertices.</a:t>
            </a:r>
          </a:p>
          <a:p>
            <a:r>
              <a:rPr lang="en-US" b="1"/>
              <a:t>Secondary vertex</a:t>
            </a:r>
            <a:r>
              <a:rPr lang="en-US"/>
              <a:t>, is considered the disintegration point of a given particle. It is displaced and distinguishable from its primary vertex.</a:t>
            </a:r>
          </a:p>
          <a:p>
            <a:endParaRPr lang="en-US"/>
          </a:p>
        </p:txBody>
      </p:sp>
      <p:sp>
        <p:nvSpPr>
          <p:cNvPr id="20" name="Rectangle 19">
            <a:extLst>
              <a:ext uri="{FF2B5EF4-FFF2-40B4-BE49-F238E27FC236}">
                <a16:creationId xmlns:a16="http://schemas.microsoft.com/office/drawing/2014/main" id="{50CF6C96-4596-4D83-A9F9-A3AB22AB4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70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22072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A63BE-8748-4558-B534-0C3FB77C173A}"/>
              </a:ext>
            </a:extLst>
          </p:cNvPr>
          <p:cNvSpPr>
            <a:spLocks noGrp="1"/>
          </p:cNvSpPr>
          <p:nvPr>
            <p:ph type="title"/>
          </p:nvPr>
        </p:nvSpPr>
        <p:spPr>
          <a:xfrm rot="16200000">
            <a:off x="-1322904" y="2514944"/>
            <a:ext cx="5054601" cy="1955108"/>
          </a:xfrm>
        </p:spPr>
        <p:txBody>
          <a:bodyPr anchor="b">
            <a:normAutofit/>
          </a:bodyPr>
          <a:lstStyle/>
          <a:p>
            <a:pPr algn="r"/>
            <a:r>
              <a:rPr lang="en-US" sz="4000">
                <a:solidFill>
                  <a:srgbClr val="FFFFFF"/>
                </a:solidFill>
              </a:rPr>
              <a:t>LHC-beauty</a:t>
            </a:r>
          </a:p>
        </p:txBody>
      </p:sp>
      <p:sp>
        <p:nvSpPr>
          <p:cNvPr id="3" name="Content Placeholder 2">
            <a:extLst>
              <a:ext uri="{FF2B5EF4-FFF2-40B4-BE49-F238E27FC236}">
                <a16:creationId xmlns:a16="http://schemas.microsoft.com/office/drawing/2014/main" id="{BF4F2238-C6CE-479C-82D5-0796513469E0}"/>
              </a:ext>
            </a:extLst>
          </p:cNvPr>
          <p:cNvSpPr>
            <a:spLocks noGrp="1"/>
          </p:cNvSpPr>
          <p:nvPr>
            <p:ph idx="1"/>
          </p:nvPr>
        </p:nvSpPr>
        <p:spPr>
          <a:xfrm>
            <a:off x="3102654" y="965199"/>
            <a:ext cx="6670520" cy="5207002"/>
          </a:xfrm>
          <a:noFill/>
        </p:spPr>
        <p:txBody>
          <a:bodyPr vert="horz" lIns="91440" tIns="45720" rIns="91440" bIns="45720" rtlCol="0" anchor="t">
            <a:normAutofit/>
          </a:bodyPr>
          <a:lstStyle/>
          <a:p>
            <a:r>
              <a:rPr lang="en-US" sz="2400"/>
              <a:t>Specializes in investigating the slight differences between matter and antimatter by studying a type of particle called the "beauty quark", or "b quark".</a:t>
            </a:r>
          </a:p>
          <a:p>
            <a:r>
              <a:rPr lang="en-US" sz="2400"/>
              <a:t>Instead of surrounding the entire collision point with an enclosed detector as do ATLAS and CMS, the </a:t>
            </a:r>
            <a:r>
              <a:rPr lang="en-US" sz="2400" err="1"/>
              <a:t>LHCb</a:t>
            </a:r>
            <a:r>
              <a:rPr lang="en-US" sz="2400"/>
              <a:t> experiment uses a series of subdetectors to detect mainly forward particles - those thrown forwards by the collision in one direction over a length of 20 meters.</a:t>
            </a:r>
          </a:p>
          <a:p>
            <a:endParaRPr lang="en-US" sz="2400"/>
          </a:p>
          <a:p>
            <a:endParaRPr lang="en-US" sz="2400"/>
          </a:p>
        </p:txBody>
      </p:sp>
      <p:sp>
        <p:nvSpPr>
          <p:cNvPr id="30" name="Rectangle 29">
            <a:extLst>
              <a:ext uri="{FF2B5EF4-FFF2-40B4-BE49-F238E27FC236}">
                <a16:creationId xmlns:a16="http://schemas.microsoft.com/office/drawing/2014/main" id="{B41BF6CF-E1B8-4EE2-9AE1-86A58DAFD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872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F37B-8E14-4BB9-90C7-B11395B90769}"/>
              </a:ext>
            </a:extLst>
          </p:cNvPr>
          <p:cNvSpPr>
            <a:spLocks noGrp="1"/>
          </p:cNvSpPr>
          <p:nvPr>
            <p:ph type="title"/>
          </p:nvPr>
        </p:nvSpPr>
        <p:spPr>
          <a:xfrm>
            <a:off x="6420464" y="365760"/>
            <a:ext cx="4534047" cy="1325562"/>
          </a:xfrm>
        </p:spPr>
        <p:txBody>
          <a:bodyPr>
            <a:normAutofit/>
          </a:bodyPr>
          <a:lstStyle/>
          <a:p>
            <a:r>
              <a:rPr lang="en-US" err="1"/>
              <a:t>LHCb</a:t>
            </a:r>
            <a:r>
              <a:rPr lang="en-US"/>
              <a:t> Systems</a:t>
            </a:r>
          </a:p>
        </p:txBody>
      </p:sp>
      <p:pic>
        <p:nvPicPr>
          <p:cNvPr id="5" name="Picture 16" descr="A close up of a map&#10;&#10;Description generated with high confidence">
            <a:extLst>
              <a:ext uri="{FF2B5EF4-FFF2-40B4-BE49-F238E27FC236}">
                <a16:creationId xmlns:a16="http://schemas.microsoft.com/office/drawing/2014/main" id="{D569C1D1-AA11-4FA6-A34A-A8F29EDEFE54}"/>
              </a:ext>
            </a:extLst>
          </p:cNvPr>
          <p:cNvPicPr>
            <a:picLocks noChangeAspect="1"/>
          </p:cNvPicPr>
          <p:nvPr/>
        </p:nvPicPr>
        <p:blipFill>
          <a:blip r:embed="rId2"/>
          <a:stretch>
            <a:fillRect/>
          </a:stretch>
        </p:blipFill>
        <p:spPr>
          <a:xfrm>
            <a:off x="643192" y="1402334"/>
            <a:ext cx="5451627" cy="4020574"/>
          </a:xfrm>
          <a:prstGeom prst="rect">
            <a:avLst/>
          </a:prstGeom>
        </p:spPr>
      </p:pic>
      <p:sp>
        <p:nvSpPr>
          <p:cNvPr id="3" name="Content Placeholder 2">
            <a:extLst>
              <a:ext uri="{FF2B5EF4-FFF2-40B4-BE49-F238E27FC236}">
                <a16:creationId xmlns:a16="http://schemas.microsoft.com/office/drawing/2014/main" id="{6E07D98A-433C-43FC-9F79-6258F379BBDC}"/>
              </a:ext>
            </a:extLst>
          </p:cNvPr>
          <p:cNvSpPr>
            <a:spLocks noGrp="1"/>
          </p:cNvSpPr>
          <p:nvPr>
            <p:ph idx="1"/>
          </p:nvPr>
        </p:nvSpPr>
        <p:spPr>
          <a:xfrm>
            <a:off x="6420463" y="1828800"/>
            <a:ext cx="4572002" cy="4351337"/>
          </a:xfrm>
        </p:spPr>
        <p:txBody>
          <a:bodyPr vert="horz" lIns="91440" tIns="45720" rIns="91440" bIns="45720" rtlCol="0" anchor="t">
            <a:normAutofit fontScale="77500" lnSpcReduction="20000"/>
          </a:bodyPr>
          <a:lstStyle/>
          <a:p>
            <a:pPr>
              <a:lnSpc>
                <a:spcPct val="120000"/>
              </a:lnSpc>
            </a:pPr>
            <a:r>
              <a:rPr lang="en-US"/>
              <a:t>Tracking</a:t>
            </a:r>
          </a:p>
          <a:p>
            <a:pPr marL="274320" lvl="1" indent="0">
              <a:lnSpc>
                <a:spcPct val="120000"/>
              </a:lnSpc>
              <a:buNone/>
            </a:pPr>
            <a:r>
              <a:rPr lang="en-US" b="1"/>
              <a:t>VELO </a:t>
            </a:r>
            <a:r>
              <a:rPr lang="en-US"/>
              <a:t>(Vertex Locator) + </a:t>
            </a:r>
            <a:r>
              <a:rPr lang="en-US" b="1"/>
              <a:t>TT </a:t>
            </a:r>
            <a:r>
              <a:rPr lang="en-US"/>
              <a:t>(Tracker </a:t>
            </a:r>
            <a:r>
              <a:rPr lang="en-US" err="1"/>
              <a:t>Turicensis</a:t>
            </a:r>
            <a:r>
              <a:rPr lang="en-US"/>
              <a:t> ) + </a:t>
            </a:r>
            <a:r>
              <a:rPr lang="en-US" b="1"/>
              <a:t>Magnet </a:t>
            </a:r>
            <a:r>
              <a:rPr lang="en-US"/>
              <a:t>+ </a:t>
            </a:r>
            <a:r>
              <a:rPr lang="en-US" b="1"/>
              <a:t>T1,2,3 </a:t>
            </a:r>
            <a:r>
              <a:rPr lang="en-US"/>
              <a:t>(Tracking Stations)</a:t>
            </a:r>
          </a:p>
          <a:p>
            <a:pPr>
              <a:lnSpc>
                <a:spcPct val="120000"/>
              </a:lnSpc>
            </a:pPr>
            <a:r>
              <a:rPr lang="en-US"/>
              <a:t>Particle Identification</a:t>
            </a:r>
          </a:p>
          <a:p>
            <a:pPr marL="274320" lvl="1" indent="0">
              <a:lnSpc>
                <a:spcPct val="120000"/>
              </a:lnSpc>
              <a:buNone/>
            </a:pPr>
            <a:r>
              <a:rPr lang="en-US" b="1">
                <a:solidFill>
                  <a:schemeClr val="tx1"/>
                </a:solidFill>
              </a:rPr>
              <a:t>RICH1, 2 (</a:t>
            </a:r>
            <a:r>
              <a:rPr lang="en-US">
                <a:solidFill>
                  <a:schemeClr val="tx1"/>
                </a:solidFill>
              </a:rPr>
              <a:t>Cherenkov detectors) aimed to distinguish different types of hadrons.</a:t>
            </a:r>
          </a:p>
          <a:p>
            <a:pPr marL="274320" lvl="1" indent="0">
              <a:lnSpc>
                <a:spcPct val="120000"/>
              </a:lnSpc>
              <a:buNone/>
            </a:pPr>
            <a:r>
              <a:rPr lang="en-US" b="1">
                <a:solidFill>
                  <a:schemeClr val="tx1"/>
                </a:solidFill>
              </a:rPr>
              <a:t>ECAL </a:t>
            </a:r>
            <a:r>
              <a:rPr lang="en-US">
                <a:solidFill>
                  <a:schemeClr val="tx1"/>
                </a:solidFill>
              </a:rPr>
              <a:t>(Electromagnetic Calorimeter) and </a:t>
            </a:r>
            <a:r>
              <a:rPr lang="en-US" b="1">
                <a:solidFill>
                  <a:schemeClr val="tx1"/>
                </a:solidFill>
              </a:rPr>
              <a:t>HCAL </a:t>
            </a:r>
            <a:r>
              <a:rPr lang="en-US" spc="10">
                <a:solidFill>
                  <a:schemeClr val="tx1"/>
                </a:solidFill>
              </a:rPr>
              <a:t>(Hadronic Calorimeter) for photon, electron and hadron candidate's identification.</a:t>
            </a:r>
            <a:endParaRPr lang="en-US">
              <a:solidFill>
                <a:schemeClr val="tx1"/>
              </a:solidFill>
            </a:endParaRPr>
          </a:p>
          <a:p>
            <a:pPr marL="274320" lvl="1" indent="0">
              <a:lnSpc>
                <a:spcPct val="120000"/>
              </a:lnSpc>
              <a:buNone/>
            </a:pPr>
            <a:r>
              <a:rPr lang="en-US" b="1" spc="10">
                <a:solidFill>
                  <a:schemeClr val="tx1"/>
                </a:solidFill>
              </a:rPr>
              <a:t>M1,2,3,4,5</a:t>
            </a:r>
            <a:r>
              <a:rPr lang="en-US" spc="10">
                <a:solidFill>
                  <a:schemeClr val="tx1"/>
                </a:solidFill>
              </a:rPr>
              <a:t> (Muon Stations) for muons identification.</a:t>
            </a:r>
            <a:endParaRPr lang="en-US" spc="0">
              <a:solidFill>
                <a:schemeClr val="tx1"/>
              </a:solidFill>
            </a:endParaRPr>
          </a:p>
          <a:p>
            <a:pPr>
              <a:lnSpc>
                <a:spcPct val="120000"/>
              </a:lnSpc>
            </a:pPr>
            <a:r>
              <a:rPr lang="en-US"/>
              <a:t>Trigger</a:t>
            </a:r>
          </a:p>
          <a:p>
            <a:pPr marL="274320" lvl="1" indent="0">
              <a:lnSpc>
                <a:spcPct val="120000"/>
              </a:lnSpc>
              <a:buNone/>
            </a:pPr>
            <a:r>
              <a:rPr lang="en-US" b="1" spc="10"/>
              <a:t>L0</a:t>
            </a:r>
            <a:r>
              <a:rPr lang="en-US" spc="10"/>
              <a:t> (Level 0) trigger, implemented in Hardware (To be removed on Run 3)</a:t>
            </a:r>
            <a:endParaRPr lang="en-US"/>
          </a:p>
          <a:p>
            <a:pPr marL="274320" lvl="1" indent="0">
              <a:lnSpc>
                <a:spcPct val="120000"/>
              </a:lnSpc>
              <a:buNone/>
            </a:pPr>
            <a:r>
              <a:rPr lang="en-US" b="1" spc="10"/>
              <a:t>HTL </a:t>
            </a:r>
            <a:r>
              <a:rPr lang="en-US" spc="10"/>
              <a:t>(High level trigger), implemented in software running on a computing farm of thousands of cores.</a:t>
            </a:r>
          </a:p>
        </p:txBody>
      </p:sp>
      <p:sp>
        <p:nvSpPr>
          <p:cNvPr id="7" name="Rectangle 9">
            <a:extLst>
              <a:ext uri="{FF2B5EF4-FFF2-40B4-BE49-F238E27FC236}">
                <a16:creationId xmlns:a16="http://schemas.microsoft.com/office/drawing/2014/main" id="{7CD670A7-EB3F-4E27-89CC-F536966EC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621741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View</vt:lpstr>
      <vt:lpstr>LHCb and SciFi Tracker</vt:lpstr>
      <vt:lpstr>Concepts</vt:lpstr>
      <vt:lpstr>Particle accelerators (1)</vt:lpstr>
      <vt:lpstr>Particle accelerators (2)</vt:lpstr>
      <vt:lpstr>Particle accelerators (3)</vt:lpstr>
      <vt:lpstr>CERN</vt:lpstr>
      <vt:lpstr>Collision</vt:lpstr>
      <vt:lpstr>LHC-beauty</vt:lpstr>
      <vt:lpstr>LHCb Systems</vt:lpstr>
      <vt:lpstr>Tracking System</vt:lpstr>
      <vt:lpstr>Track types</vt:lpstr>
      <vt:lpstr>LHCb upgrade 2018-2019</vt:lpstr>
      <vt:lpstr>Scintillating Fibre Tracker</vt:lpstr>
      <vt:lpstr>Patter recognition Algorithms</vt:lpstr>
      <vt:lpstr>Seeding Algorithm  PrSeedingXLayers</vt:lpstr>
      <vt:lpstr>Track model and track fit (1)</vt:lpstr>
      <vt:lpstr>Track model and track fit (2)</vt:lpstr>
      <vt:lpstr>Collecting hits in x-layers (1)</vt:lpstr>
      <vt:lpstr>Collecting hits in x-layers (2)</vt:lpstr>
      <vt:lpstr>Adding Stereo hits</vt:lpstr>
      <vt:lpstr>Converting the hit collections tracks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783</cp:revision>
  <dcterms:created xsi:type="dcterms:W3CDTF">2013-07-15T20:26:40Z</dcterms:created>
  <dcterms:modified xsi:type="dcterms:W3CDTF">2019-02-28T11:54:57Z</dcterms:modified>
</cp:coreProperties>
</file>