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ca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Relationship Id="rId4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Relationship Id="rId5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90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eSpotyfai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75" y="2774200"/>
            <a:ext cx="6331500" cy="170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Disseño y programación orientada a objetos</a:t>
            </a:r>
          </a:p>
          <a:p>
            <a:pPr lvl="0">
              <a:spcBef>
                <a:spcPts val="0"/>
              </a:spcBef>
              <a:buNone/>
            </a:pPr>
            <a:r>
              <a:rPr lang="ca"/>
              <a:t>Grupo B9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ca" sz="1200"/>
              <a:t>Samuel Tavares</a:t>
            </a:r>
          </a:p>
          <a:p>
            <a:pPr lvl="0">
              <a:spcBef>
                <a:spcPts val="0"/>
              </a:spcBef>
              <a:buNone/>
            </a:pPr>
            <a:r>
              <a:rPr lang="ca" sz="1200"/>
              <a:t>Grabriel Cammany</a:t>
            </a:r>
          </a:p>
          <a:p>
            <a:pPr lvl="0">
              <a:spcBef>
                <a:spcPts val="0"/>
              </a:spcBef>
              <a:buNone/>
            </a:pPr>
            <a:r>
              <a:rPr lang="ca" sz="1200"/>
              <a:t>Jorge Melguizo</a:t>
            </a:r>
          </a:p>
          <a:p>
            <a:pPr lvl="0">
              <a:spcBef>
                <a:spcPts val="0"/>
              </a:spcBef>
              <a:buNone/>
            </a:pPr>
            <a:r>
              <a:rPr lang="ca" sz="1200"/>
              <a:t>Iván Romero</a:t>
            </a:r>
          </a:p>
          <a:p>
            <a:pPr lvl="0">
              <a:spcBef>
                <a:spcPts val="0"/>
              </a:spcBef>
              <a:buNone/>
            </a:pPr>
            <a:r>
              <a:rPr lang="ca" sz="1200"/>
              <a:t>Carla Urrea</a:t>
            </a:r>
          </a:p>
        </p:txBody>
      </p:sp>
      <p:sp>
        <p:nvSpPr>
          <p:cNvPr id="74" name="Shape 74"/>
          <p:cNvSpPr txBox="1"/>
          <p:nvPr>
            <p:ph type="ctrTitle"/>
          </p:nvPr>
        </p:nvSpPr>
        <p:spPr>
          <a:xfrm>
            <a:off x="2390275" y="1536225"/>
            <a:ext cx="6331500" cy="90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ca"/>
              <a:t>Proyecto final</a:t>
            </a:r>
            <a:r>
              <a:rPr lang="ca"/>
              <a:t> </a:t>
            </a:r>
          </a:p>
        </p:txBody>
      </p:sp>
      <p:pic>
        <p:nvPicPr>
          <p:cNvPr descr="nexus2cee_unnamed1.pn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1100" y="511549"/>
            <a:ext cx="1930674" cy="193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Presentación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</a:pPr>
            <a:r>
              <a:rPr b="1" lang="ca"/>
              <a:t>Carla</a:t>
            </a:r>
            <a:r>
              <a:rPr lang="ca"/>
              <a:t>: Project Manager</a:t>
            </a:r>
          </a:p>
          <a:p>
            <a:pPr indent="-228600" lvl="0" marL="457200" algn="just">
              <a:lnSpc>
                <a:spcPct val="150000"/>
              </a:lnSpc>
              <a:spcBef>
                <a:spcPts val="0"/>
              </a:spcBef>
            </a:pPr>
            <a:r>
              <a:rPr b="1" lang="ca"/>
              <a:t>Samuel</a:t>
            </a:r>
            <a:r>
              <a:rPr lang="ca"/>
              <a:t>: Responsable del programario</a:t>
            </a:r>
          </a:p>
          <a:p>
            <a:pPr indent="-228600" lvl="0" marL="457200" algn="just">
              <a:lnSpc>
                <a:spcPct val="150000"/>
              </a:lnSpc>
              <a:spcBef>
                <a:spcPts val="0"/>
              </a:spcBef>
            </a:pPr>
            <a:r>
              <a:rPr b="1" lang="ca"/>
              <a:t>Gabriel</a:t>
            </a:r>
            <a:r>
              <a:rPr lang="ca"/>
              <a:t>: Responsable de la presentación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</a:pPr>
            <a:r>
              <a:rPr b="1" lang="ca"/>
              <a:t>Jorge</a:t>
            </a:r>
            <a:r>
              <a:rPr lang="ca"/>
              <a:t>: Responsable del poster </a:t>
            </a:r>
          </a:p>
          <a:p>
            <a:pPr indent="-228600" lvl="0" marL="457200" algn="just">
              <a:lnSpc>
                <a:spcPct val="150000"/>
              </a:lnSpc>
              <a:spcBef>
                <a:spcPts val="0"/>
              </a:spcBef>
            </a:pPr>
            <a:r>
              <a:rPr b="1" lang="ca"/>
              <a:t>Iván</a:t>
            </a:r>
            <a:r>
              <a:rPr lang="ca"/>
              <a:t>: Responsable de la documentación escrita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6450" y="1211350"/>
            <a:ext cx="1963749" cy="196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Programa cliente-servidor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Interfície con swing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Reproducción de música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Modelo-vista-controlador (MVC)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Base de datos remota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El concepto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00" y="1494025"/>
            <a:ext cx="2007225" cy="20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2254850" y="420075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Diseño de clases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647800" y="1496450"/>
            <a:ext cx="3493800" cy="2895000"/>
          </a:xfrm>
          <a:prstGeom prst="round1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5142600" y="1496450"/>
            <a:ext cx="3493800" cy="2895000"/>
          </a:xfrm>
          <a:prstGeom prst="round1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647800" y="1157150"/>
            <a:ext cx="928500" cy="339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Cliente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5142600" y="1157150"/>
            <a:ext cx="995700" cy="339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Servidor</a:t>
            </a:r>
          </a:p>
        </p:txBody>
      </p:sp>
      <p:sp>
        <p:nvSpPr>
          <p:cNvPr id="99" name="Shape 99"/>
          <p:cNvSpPr/>
          <p:nvPr/>
        </p:nvSpPr>
        <p:spPr>
          <a:xfrm>
            <a:off x="827350" y="1726100"/>
            <a:ext cx="1427490" cy="559007"/>
          </a:xfrm>
          <a:prstGeom prst="flowChartMultidocumen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Parte gráfica</a:t>
            </a:r>
          </a:p>
        </p:txBody>
      </p:sp>
      <p:sp>
        <p:nvSpPr>
          <p:cNvPr id="100" name="Shape 100"/>
          <p:cNvSpPr/>
          <p:nvPr/>
        </p:nvSpPr>
        <p:spPr>
          <a:xfrm>
            <a:off x="2479650" y="3293375"/>
            <a:ext cx="1357500" cy="429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Reproductor</a:t>
            </a:r>
          </a:p>
        </p:txBody>
      </p:sp>
      <p:sp>
        <p:nvSpPr>
          <p:cNvPr id="101" name="Shape 101"/>
          <p:cNvSpPr/>
          <p:nvPr/>
        </p:nvSpPr>
        <p:spPr>
          <a:xfrm>
            <a:off x="5287400" y="3293375"/>
            <a:ext cx="1357500" cy="429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Reproductor</a:t>
            </a:r>
          </a:p>
        </p:txBody>
      </p:sp>
      <p:sp>
        <p:nvSpPr>
          <p:cNvPr id="102" name="Shape 102"/>
          <p:cNvSpPr/>
          <p:nvPr/>
        </p:nvSpPr>
        <p:spPr>
          <a:xfrm>
            <a:off x="5287400" y="1923187"/>
            <a:ext cx="1357500" cy="429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Base de datos</a:t>
            </a:r>
          </a:p>
        </p:txBody>
      </p:sp>
      <p:sp>
        <p:nvSpPr>
          <p:cNvPr id="103" name="Shape 103"/>
          <p:cNvSpPr/>
          <p:nvPr/>
        </p:nvSpPr>
        <p:spPr>
          <a:xfrm>
            <a:off x="2479650" y="2564575"/>
            <a:ext cx="1357500" cy="429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Comunicación</a:t>
            </a:r>
          </a:p>
        </p:txBody>
      </p:sp>
      <p:sp>
        <p:nvSpPr>
          <p:cNvPr id="104" name="Shape 104"/>
          <p:cNvSpPr/>
          <p:nvPr/>
        </p:nvSpPr>
        <p:spPr>
          <a:xfrm>
            <a:off x="5287400" y="2564575"/>
            <a:ext cx="1357500" cy="429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Comunicación</a:t>
            </a:r>
          </a:p>
        </p:txBody>
      </p:sp>
      <p:cxnSp>
        <p:nvCxnSpPr>
          <p:cNvPr id="105" name="Shape 105"/>
          <p:cNvCxnSpPr>
            <a:stCxn id="103" idx="3"/>
            <a:endCxn id="104" idx="1"/>
          </p:cNvCxnSpPr>
          <p:nvPr/>
        </p:nvCxnSpPr>
        <p:spPr>
          <a:xfrm>
            <a:off x="3837150" y="2779225"/>
            <a:ext cx="145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6" name="Shape 106"/>
          <p:cNvSpPr/>
          <p:nvPr/>
        </p:nvSpPr>
        <p:spPr>
          <a:xfrm>
            <a:off x="6926975" y="1726100"/>
            <a:ext cx="1427489" cy="559007"/>
          </a:xfrm>
          <a:prstGeom prst="flowChartMultidocumen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Parte gráfica</a:t>
            </a:r>
          </a:p>
        </p:txBody>
      </p:sp>
      <p:sp>
        <p:nvSpPr>
          <p:cNvPr id="107" name="Shape 107"/>
          <p:cNvSpPr/>
          <p:nvPr/>
        </p:nvSpPr>
        <p:spPr>
          <a:xfrm>
            <a:off x="742437" y="2434875"/>
            <a:ext cx="1597320" cy="559007"/>
          </a:xfrm>
          <a:prstGeom prst="flowChartMultidocumen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Controladores</a:t>
            </a:r>
          </a:p>
        </p:txBody>
      </p:sp>
      <p:sp>
        <p:nvSpPr>
          <p:cNvPr id="108" name="Shape 108"/>
          <p:cNvSpPr/>
          <p:nvPr/>
        </p:nvSpPr>
        <p:spPr>
          <a:xfrm>
            <a:off x="742437" y="3445775"/>
            <a:ext cx="1597320" cy="559008"/>
          </a:xfrm>
          <a:prstGeom prst="flowChartMultidocumen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Modelo y gestión</a:t>
            </a:r>
          </a:p>
        </p:txBody>
      </p:sp>
      <p:sp>
        <p:nvSpPr>
          <p:cNvPr id="109" name="Shape 109"/>
          <p:cNvSpPr/>
          <p:nvPr/>
        </p:nvSpPr>
        <p:spPr>
          <a:xfrm>
            <a:off x="6842062" y="2434875"/>
            <a:ext cx="1597319" cy="559007"/>
          </a:xfrm>
          <a:prstGeom prst="flowChartMultidocumen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Controladores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Puntos fuertes</a:t>
            </a:r>
          </a:p>
        </p:txBody>
      </p:sp>
      <p:sp>
        <p:nvSpPr>
          <p:cNvPr id="115" name="Shape 115"/>
          <p:cNvSpPr/>
          <p:nvPr/>
        </p:nvSpPr>
        <p:spPr>
          <a:xfrm>
            <a:off x="2400250" y="1406600"/>
            <a:ext cx="2725200" cy="2855100"/>
          </a:xfrm>
          <a:prstGeom prst="can">
            <a:avLst>
              <a:gd fmla="val 25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2290450" y="2255125"/>
            <a:ext cx="2944800" cy="12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a" sz="3600"/>
              <a:t>Servidor propio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2410900" y="44910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Demostración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0725" y="1519025"/>
            <a:ext cx="4327626" cy="24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174" y="1267289"/>
            <a:ext cx="3535425" cy="307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Conclusiones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ca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7349" y="1746025"/>
            <a:ext cx="1806825" cy="180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0100" y="1769025"/>
            <a:ext cx="1760825" cy="176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0762" y="1792024"/>
            <a:ext cx="1760825" cy="176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