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0" r:id="rId4"/>
    <p:sldId id="258" r:id="rId5"/>
    <p:sldId id="261" r:id="rId6"/>
    <p:sldId id="26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D296D-7AA5-EAC8-AA1A-24916E386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9EC24D-1A16-E737-9D2C-0FA330204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27165F-D76D-0A45-C933-5399D80A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A439-8996-4B3E-8271-8022898F2208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7E2052-7801-78C7-9FEF-42215526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8FD5A8-DADC-CB5B-9615-4015F122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E21-19D8-4339-A191-BEAC2E3CE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66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F1CCD-E9B2-183F-FD77-4E286C1E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205521-00F4-162A-8877-BFDB2C17E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CEEBF2-BB36-846B-6DEB-234C48CE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A439-8996-4B3E-8271-8022898F2208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0F4F62-D95D-E926-A782-D2993F24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10506D-DDF8-FB56-29F5-68F6A455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E21-19D8-4339-A191-BEAC2E3CE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22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ABDDD-001B-0EE7-FC96-438ECA0C2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FC7281-3142-7A19-2DEE-EDE2584DA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9523F4-FB29-24BF-E1DC-2E103330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A439-8996-4B3E-8271-8022898F2208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E06FB7-695E-7AF1-D5DC-388E1285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A9F27F-0A25-EE2A-B5E4-52932152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E21-19D8-4339-A191-BEAC2E3CE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04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C268A-F036-FD5B-7EE2-1724EF2F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EBBB6D-1422-0A22-382E-3873C54CA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48635-B2D7-19CB-3254-AE8E5CBE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A439-8996-4B3E-8271-8022898F2208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A909C0-BAF7-21A3-6D3E-7B1ADFEE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032BC5-6C96-ECC5-8C22-5951F4D7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E21-19D8-4339-A191-BEAC2E3CE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7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4B430-D6E9-E0CD-D7BB-8E2AEBDE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34457F-E2AE-0C3F-5528-C3B56368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93EED1-CE2A-F6B4-1B22-062C0536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A439-8996-4B3E-8271-8022898F2208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C2C09E-D715-2353-8020-D7791461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DA8EAD-2A9E-FDC2-0E4D-EE4BF52D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E21-19D8-4339-A191-BEAC2E3CE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98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D34D8-B178-FC09-BB5A-F009EF98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C947E6-E582-C8A8-C574-4E69F5006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AFB345-7090-05AD-B1C7-4F69388CC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7D2A3D-6E02-FDC2-42E4-91C52983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A439-8996-4B3E-8271-8022898F2208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F5123D-737D-8F4A-738D-021CF6E0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160629-DBDE-35F8-956E-A8FA2341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E21-19D8-4339-A191-BEAC2E3CE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6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93B83-0A57-DF62-2537-F18F06BB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676DEE-4D96-499E-7087-0C2628008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C2DC70-965D-9BD5-38D1-989B70CA1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D75DD2-8405-03BA-0BAD-2ED301399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390991-3F65-FF3B-F838-F249EE866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8A2341-511F-2F8B-770F-90B34166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A439-8996-4B3E-8271-8022898F2208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E08A9D-03A6-5E56-18F4-A02E38FE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3AB156-32CB-E884-9F7F-70CCC0D6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E21-19D8-4339-A191-BEAC2E3CE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38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03D6B-FED4-0876-0C92-D8B74860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BE0BDC-9FB7-25FE-4D04-1311FE57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A439-8996-4B3E-8271-8022898F2208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D3A041-60D8-4A25-583A-9D19804E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FA7864-FC48-908E-3852-6280281C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E21-19D8-4339-A191-BEAC2E3CE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13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015321-D00A-F6BF-44E2-8F2528F1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A439-8996-4B3E-8271-8022898F2208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AF3AE6E-E557-634C-4E3C-AF60890D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E1BBF7-057E-E477-A277-5571413B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E21-19D8-4339-A191-BEAC2E3CE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21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D753-E651-88C3-A9A6-1C1DC3AB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0F58BE-8425-88EF-CEFA-E4DCE578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574408-A547-AE80-296A-050B0A9C7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3B2A54-01EF-9617-47EE-237A992A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A439-8996-4B3E-8271-8022898F2208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A230D2-9F1F-D113-2B34-23CABC83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5F0BFF-A965-5DD8-F131-80C6BFDD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E21-19D8-4339-A191-BEAC2E3CE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01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D8958-7D36-93D0-36E3-AE1729E6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824165-D2EC-7DF8-9F58-B45BA7089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263AE6-FD79-515A-934A-EB800DA47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3E2F14-5176-61FD-E27A-D2D616AB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A439-8996-4B3E-8271-8022898F2208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6E0551-3C9F-FDC3-4DB7-46EF49FA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98B9B7-82F4-0DAE-6E5B-10781DB6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E21-19D8-4339-A191-BEAC2E3CE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86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99E0A5B-7E04-E8A7-D1E5-C07AB0FF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1CF826-D9EB-01C1-AEE8-5806C3912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53F484-96E6-FEF7-1BC2-EF3E794D9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5A439-8996-4B3E-8271-8022898F2208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EF7130-F265-ACEC-262D-11679551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52A72D-E9A4-1B3C-BC68-2088F981E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E4E21-19D8-4339-A191-BEAC2E3CE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27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AE06C201-FED5-93A8-24BB-BAE842ACB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235" y="643466"/>
            <a:ext cx="657353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9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E9933C7-1195-661C-A356-BAB90844D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730" y="643466"/>
            <a:ext cx="64405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8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64AE08A-BFA9-6129-827C-3255ABDBF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494" y="643466"/>
            <a:ext cx="8441011" cy="5571067"/>
          </a:xfrm>
          <a:prstGeom prst="rect">
            <a:avLst/>
          </a:prstGeom>
        </p:spPr>
      </p:pic>
      <p:sp>
        <p:nvSpPr>
          <p:cNvPr id="11" name="AutoShape 16">
            <a:extLst>
              <a:ext uri="{FF2B5EF4-FFF2-40B4-BE49-F238E27FC236}">
                <a16:creationId xmlns:a16="http://schemas.microsoft.com/office/drawing/2014/main" id="{9EA6D711-CD6A-7E89-71A1-12E81D90E7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6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BC01AAD-E4CC-74E6-724F-756326866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371" y="643466"/>
            <a:ext cx="627725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7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33D5310-9530-6FCA-2AA7-A6FA7023D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535" y="643466"/>
            <a:ext cx="873892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0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C857CBF3-1DB5-013C-AADB-53F6B00A3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549" y="643466"/>
            <a:ext cx="709690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06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Caser</dc:creator>
  <cp:lastModifiedBy>VALERIA DE SOUZA CASER</cp:lastModifiedBy>
  <cp:revision>3</cp:revision>
  <dcterms:created xsi:type="dcterms:W3CDTF">2022-06-06T13:58:32Z</dcterms:created>
  <dcterms:modified xsi:type="dcterms:W3CDTF">2022-06-09T20:42:58Z</dcterms:modified>
</cp:coreProperties>
</file>