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</p:sldIdLst>
  <p:sldSz cy="5143500" cx="9144000"/>
  <p:notesSz cx="6858000" cy="9144000"/>
  <p:embeddedFontLst>
    <p:embeddedFont>
      <p:font typeface="Ubuntu"/>
      <p:regular r:id="rId32"/>
      <p:bold r:id="rId33"/>
      <p:italic r:id="rId34"/>
      <p:boldItalic r:id="rId35"/>
    </p:embeddedFont>
    <p:embeddedFont>
      <p:font typeface="Ubuntu Light"/>
      <p:regular r:id="rId36"/>
      <p:bold r:id="rId37"/>
      <p:italic r:id="rId38"/>
      <p:boldItalic r:id="rId39"/>
    </p:embeddedFont>
    <p:embeddedFont>
      <p:font typeface="Arvo"/>
      <p:regular r:id="rId40"/>
      <p:bold r:id="rId41"/>
      <p:italic r:id="rId42"/>
      <p:boldItalic r:id="rId43"/>
    </p:embeddedFont>
    <p:embeddedFont>
      <p:font typeface="Bodoni"/>
      <p:regular r:id="rId44"/>
      <p:bold r:id="rId45"/>
      <p:italic r:id="rId46"/>
      <p:boldItalic r:id="rId47"/>
    </p:embeddedFont>
    <p:embeddedFont>
      <p:font typeface="Quicksand Light"/>
      <p:regular r:id="rId48"/>
      <p:bold r:id="rId4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>
          <p15:clr>
            <a:srgbClr val="A4A3A4"/>
          </p15:clr>
        </p15:guide>
        <p15:guide id="2" orient="horz" pos="3053">
          <p15:clr>
            <a:srgbClr val="A4A3A4"/>
          </p15:clr>
        </p15:guide>
        <p15:guide id="3" orient="horz" pos="287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EDD3673-0E7E-4159-A5C5-212EB7C8CA96}">
  <a:tblStyle styleId="{CEDD3673-0E7E-4159-A5C5-212EB7C8CA96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0FBC6F87-4530-4338-BC4C-96B01D8B91C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/>
        <p:guide pos="3053" orient="horz"/>
        <p:guide pos="2871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Arvo-regular.fntdata"/><Relationship Id="rId42" Type="http://schemas.openxmlformats.org/officeDocument/2006/relationships/font" Target="fonts/Arvo-italic.fntdata"/><Relationship Id="rId41" Type="http://schemas.openxmlformats.org/officeDocument/2006/relationships/font" Target="fonts/Arvo-bold.fntdata"/><Relationship Id="rId44" Type="http://schemas.openxmlformats.org/officeDocument/2006/relationships/font" Target="fonts/Bodoni-regular.fntdata"/><Relationship Id="rId43" Type="http://schemas.openxmlformats.org/officeDocument/2006/relationships/font" Target="fonts/Arvo-boldItalic.fntdata"/><Relationship Id="rId46" Type="http://schemas.openxmlformats.org/officeDocument/2006/relationships/font" Target="fonts/Bodoni-italic.fntdata"/><Relationship Id="rId45" Type="http://schemas.openxmlformats.org/officeDocument/2006/relationships/font" Target="fonts/Bodoni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font" Target="fonts/QuicksandLight-regular.fntdata"/><Relationship Id="rId47" Type="http://schemas.openxmlformats.org/officeDocument/2006/relationships/font" Target="fonts/Bodoni-boldItalic.fntdata"/><Relationship Id="rId49" Type="http://schemas.openxmlformats.org/officeDocument/2006/relationships/font" Target="fonts/QuicksandLight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font" Target="fonts/Ubuntu-bold.fntdata"/><Relationship Id="rId32" Type="http://schemas.openxmlformats.org/officeDocument/2006/relationships/font" Target="fonts/Ubuntu-regular.fntdata"/><Relationship Id="rId35" Type="http://schemas.openxmlformats.org/officeDocument/2006/relationships/font" Target="fonts/Ubuntu-boldItalic.fntdata"/><Relationship Id="rId34" Type="http://schemas.openxmlformats.org/officeDocument/2006/relationships/font" Target="fonts/Ubuntu-italic.fntdata"/><Relationship Id="rId37" Type="http://schemas.openxmlformats.org/officeDocument/2006/relationships/font" Target="fonts/UbuntuLight-bold.fntdata"/><Relationship Id="rId36" Type="http://schemas.openxmlformats.org/officeDocument/2006/relationships/font" Target="fonts/UbuntuLight-regular.fntdata"/><Relationship Id="rId39" Type="http://schemas.openxmlformats.org/officeDocument/2006/relationships/font" Target="fonts/UbuntuLight-boldItalic.fntdata"/><Relationship Id="rId38" Type="http://schemas.openxmlformats.org/officeDocument/2006/relationships/font" Target="fonts/UbuntuLight-italic.fnt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442eb61d9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442eb61d9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24d19b0963_0_6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124d19b0963_0_6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24d19b0963_0_6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124d19b0963_0_6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124d19b0963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124d19b0963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124d19b0963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124d19b0963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124d19b0963_0_7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124d19b0963_0_7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124d19b0963_0_7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124d19b0963_0_7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124d19b0963_0_7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124d19b0963_0_7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124d19b0963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124d19b0963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124d19b0963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124d19b0963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124d19b0963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124d19b0963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442eb61d9d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442eb61d9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124d19b0963_0_7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124d19b0963_0_7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124d19b0963_0_7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124d19b0963_0_7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124d19b0963_0_7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124d19b0963_0_7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124d19b0963_0_7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124d19b0963_0_7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124d19b0963_0_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124d19b0963_0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442eb61d9d_0_7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442eb61d9d_0_7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24d19b0963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24d19b0963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24a3713e6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24a3713e6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24b954e0a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124b954e0a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24d19b0963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124d19b0963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24d19b0963_0_4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124d19b0963_0_4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24d19b0963_0_6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124d19b0963_0_6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124d19b0963_0_6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124d19b0963_0_6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itle slide" type="title">
  <p:cSld name="TITLE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676300" y="321200"/>
            <a:ext cx="4885500" cy="443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1610650" y="1856275"/>
            <a:ext cx="6157800" cy="875700"/>
          </a:xfrm>
          <a:prstGeom prst="rect">
            <a:avLst/>
          </a:prstGeom>
          <a:ln cap="flat" cmpd="sng" w="38100">
            <a:solidFill>
              <a:srgbClr val="53535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2 columns slide" type="twoColTx">
  <p:cSld name="TITLE_AND_TWO_COLUMNS">
    <p:bg>
      <p:bgPr>
        <a:solidFill>
          <a:schemeClr val="lt1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1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9" name="Google Shape;69;p11"/>
          <p:cNvCxnSpPr/>
          <p:nvPr/>
        </p:nvCxnSpPr>
        <p:spPr>
          <a:xfrm>
            <a:off x="4550550" y="1941425"/>
            <a:ext cx="0" cy="19275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0" name="Google Shape;70;p11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71" name="Google Shape;71;p11"/>
          <p:cNvSpPr txBox="1"/>
          <p:nvPr>
            <p:ph type="ctrTitle"/>
          </p:nvPr>
        </p:nvSpPr>
        <p:spPr>
          <a:xfrm>
            <a:off x="1113228" y="1571550"/>
            <a:ext cx="31695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" type="subTitle"/>
          </p:nvPr>
        </p:nvSpPr>
        <p:spPr>
          <a:xfrm>
            <a:off x="1113229" y="2177000"/>
            <a:ext cx="31014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73" name="Google Shape;73;p11"/>
          <p:cNvSpPr txBox="1"/>
          <p:nvPr>
            <p:ph idx="2" type="ctrTitle"/>
          </p:nvPr>
        </p:nvSpPr>
        <p:spPr>
          <a:xfrm>
            <a:off x="4818378" y="1571550"/>
            <a:ext cx="31695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4" name="Google Shape;74;p11"/>
          <p:cNvSpPr txBox="1"/>
          <p:nvPr>
            <p:ph idx="3" type="subTitle"/>
          </p:nvPr>
        </p:nvSpPr>
        <p:spPr>
          <a:xfrm>
            <a:off x="4818379" y="2177000"/>
            <a:ext cx="31014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75" name="Google Shape;75;p11"/>
          <p:cNvSpPr txBox="1"/>
          <p:nvPr>
            <p:ph idx="4" type="title"/>
          </p:nvPr>
        </p:nvSpPr>
        <p:spPr>
          <a:xfrm>
            <a:off x="-11850" y="927075"/>
            <a:ext cx="91440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2 columns slide 1">
  <p:cSld name="TITLE_AND_TWO_COLUMNS_2">
    <p:bg>
      <p:bgPr>
        <a:solidFill>
          <a:schemeClr val="lt1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2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8" name="Google Shape;78;p12"/>
          <p:cNvCxnSpPr/>
          <p:nvPr/>
        </p:nvCxnSpPr>
        <p:spPr>
          <a:xfrm>
            <a:off x="4550550" y="1941425"/>
            <a:ext cx="0" cy="19275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80" name="Google Shape;80;p12"/>
          <p:cNvSpPr txBox="1"/>
          <p:nvPr>
            <p:ph type="ctrTitle"/>
          </p:nvPr>
        </p:nvSpPr>
        <p:spPr>
          <a:xfrm>
            <a:off x="1113228" y="2151075"/>
            <a:ext cx="31695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1" name="Google Shape;81;p12"/>
          <p:cNvSpPr txBox="1"/>
          <p:nvPr>
            <p:ph idx="1" type="subTitle"/>
          </p:nvPr>
        </p:nvSpPr>
        <p:spPr>
          <a:xfrm>
            <a:off x="1147278" y="2756525"/>
            <a:ext cx="31014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82" name="Google Shape;82;p12"/>
          <p:cNvSpPr txBox="1"/>
          <p:nvPr>
            <p:ph idx="2" type="ctrTitle"/>
          </p:nvPr>
        </p:nvSpPr>
        <p:spPr>
          <a:xfrm>
            <a:off x="4818378" y="2151075"/>
            <a:ext cx="31695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3" name="Google Shape;83;p12"/>
          <p:cNvSpPr txBox="1"/>
          <p:nvPr>
            <p:ph idx="3" type="subTitle"/>
          </p:nvPr>
        </p:nvSpPr>
        <p:spPr>
          <a:xfrm>
            <a:off x="4852428" y="2756525"/>
            <a:ext cx="31014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84" name="Google Shape;84;p12"/>
          <p:cNvSpPr txBox="1"/>
          <p:nvPr>
            <p:ph idx="4" type="title"/>
          </p:nvPr>
        </p:nvSpPr>
        <p:spPr>
          <a:xfrm>
            <a:off x="-11850" y="927075"/>
            <a:ext cx="91440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3 columns slide">
  <p:cSld name="TITLE_AND_TWO_COLUMNS_1">
    <p:bg>
      <p:bgPr>
        <a:solidFill>
          <a:schemeClr val="lt1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3"/>
          <p:cNvSpPr txBox="1"/>
          <p:nvPr>
            <p:ph type="title"/>
          </p:nvPr>
        </p:nvSpPr>
        <p:spPr>
          <a:xfrm>
            <a:off x="-11850" y="927075"/>
            <a:ext cx="91440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88" name="Google Shape;88;p13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89" name="Google Shape;89;p13"/>
          <p:cNvSpPr txBox="1"/>
          <p:nvPr>
            <p:ph idx="2" type="ctrTitle"/>
          </p:nvPr>
        </p:nvSpPr>
        <p:spPr>
          <a:xfrm>
            <a:off x="1105351" y="2062425"/>
            <a:ext cx="21135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0" name="Google Shape;90;p13"/>
          <p:cNvSpPr txBox="1"/>
          <p:nvPr>
            <p:ph idx="1" type="subTitle"/>
          </p:nvPr>
        </p:nvSpPr>
        <p:spPr>
          <a:xfrm>
            <a:off x="1105354" y="2667875"/>
            <a:ext cx="21135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91" name="Google Shape;91;p13"/>
          <p:cNvSpPr txBox="1"/>
          <p:nvPr>
            <p:ph idx="3" type="ctrTitle"/>
          </p:nvPr>
        </p:nvSpPr>
        <p:spPr>
          <a:xfrm>
            <a:off x="3515251" y="2062425"/>
            <a:ext cx="21135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2" name="Google Shape;92;p13"/>
          <p:cNvSpPr txBox="1"/>
          <p:nvPr>
            <p:ph idx="4" type="subTitle"/>
          </p:nvPr>
        </p:nvSpPr>
        <p:spPr>
          <a:xfrm>
            <a:off x="3515254" y="2667875"/>
            <a:ext cx="21135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93" name="Google Shape;93;p13"/>
          <p:cNvSpPr txBox="1"/>
          <p:nvPr>
            <p:ph idx="5" type="ctrTitle"/>
          </p:nvPr>
        </p:nvSpPr>
        <p:spPr>
          <a:xfrm>
            <a:off x="5925151" y="2062425"/>
            <a:ext cx="21135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4" name="Google Shape;94;p13"/>
          <p:cNvSpPr txBox="1"/>
          <p:nvPr>
            <p:ph idx="6" type="subTitle"/>
          </p:nvPr>
        </p:nvSpPr>
        <p:spPr>
          <a:xfrm>
            <a:off x="5925154" y="2667875"/>
            <a:ext cx="21135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cxnSp>
        <p:nvCxnSpPr>
          <p:cNvPr id="95" name="Google Shape;95;p13"/>
          <p:cNvCxnSpPr/>
          <p:nvPr/>
        </p:nvCxnSpPr>
        <p:spPr>
          <a:xfrm>
            <a:off x="3406450" y="1926825"/>
            <a:ext cx="0" cy="19413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" name="Google Shape;96;p13"/>
          <p:cNvCxnSpPr/>
          <p:nvPr/>
        </p:nvCxnSpPr>
        <p:spPr>
          <a:xfrm>
            <a:off x="5737375" y="1926825"/>
            <a:ext cx="0" cy="19413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6 columns slide">
  <p:cSld name="TITLE_AND_TWO_COLUMNS_1_1">
    <p:bg>
      <p:bgPr>
        <a:solidFill>
          <a:schemeClr val="lt1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4"/>
          <p:cNvSpPr txBox="1"/>
          <p:nvPr>
            <p:ph type="ctrTitle"/>
          </p:nvPr>
        </p:nvSpPr>
        <p:spPr>
          <a:xfrm>
            <a:off x="1105351" y="2765600"/>
            <a:ext cx="21135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0" name="Google Shape;100;p14"/>
          <p:cNvSpPr txBox="1"/>
          <p:nvPr>
            <p:ph idx="1" type="subTitle"/>
          </p:nvPr>
        </p:nvSpPr>
        <p:spPr>
          <a:xfrm>
            <a:off x="980600" y="3371050"/>
            <a:ext cx="23631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01" name="Google Shape;101;p14"/>
          <p:cNvSpPr txBox="1"/>
          <p:nvPr>
            <p:ph idx="2" type="ctrTitle"/>
          </p:nvPr>
        </p:nvSpPr>
        <p:spPr>
          <a:xfrm>
            <a:off x="3484651" y="2765600"/>
            <a:ext cx="21135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2" name="Google Shape;102;p14"/>
          <p:cNvSpPr txBox="1"/>
          <p:nvPr>
            <p:ph idx="3" type="subTitle"/>
          </p:nvPr>
        </p:nvSpPr>
        <p:spPr>
          <a:xfrm>
            <a:off x="3419975" y="3371050"/>
            <a:ext cx="22428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03" name="Google Shape;103;p14"/>
          <p:cNvSpPr txBox="1"/>
          <p:nvPr>
            <p:ph idx="4" type="ctrTitle"/>
          </p:nvPr>
        </p:nvSpPr>
        <p:spPr>
          <a:xfrm>
            <a:off x="5880251" y="2765600"/>
            <a:ext cx="21135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4" name="Google Shape;104;p14"/>
          <p:cNvSpPr txBox="1"/>
          <p:nvPr>
            <p:ph idx="5" type="subTitle"/>
          </p:nvPr>
        </p:nvSpPr>
        <p:spPr>
          <a:xfrm>
            <a:off x="5880250" y="3371050"/>
            <a:ext cx="21135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05" name="Google Shape;105;p14"/>
          <p:cNvSpPr txBox="1"/>
          <p:nvPr>
            <p:ph idx="6" type="title"/>
          </p:nvPr>
        </p:nvSpPr>
        <p:spPr>
          <a:xfrm>
            <a:off x="773850" y="638075"/>
            <a:ext cx="7672500" cy="48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106" name="Google Shape;106;p14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cxnSp>
        <p:nvCxnSpPr>
          <p:cNvPr id="107" name="Google Shape;107;p14"/>
          <p:cNvCxnSpPr/>
          <p:nvPr/>
        </p:nvCxnSpPr>
        <p:spPr>
          <a:xfrm>
            <a:off x="3343596" y="1602675"/>
            <a:ext cx="0" cy="24597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8" name="Google Shape;108;p14"/>
          <p:cNvCxnSpPr/>
          <p:nvPr/>
        </p:nvCxnSpPr>
        <p:spPr>
          <a:xfrm>
            <a:off x="5739196" y="1602675"/>
            <a:ext cx="0" cy="24597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9" name="Google Shape;109;p14"/>
          <p:cNvCxnSpPr/>
          <p:nvPr/>
        </p:nvCxnSpPr>
        <p:spPr>
          <a:xfrm>
            <a:off x="4233900" y="1120475"/>
            <a:ext cx="676200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" name="Google Shape;110;p14"/>
          <p:cNvCxnSpPr/>
          <p:nvPr/>
        </p:nvCxnSpPr>
        <p:spPr>
          <a:xfrm>
            <a:off x="1050450" y="2918000"/>
            <a:ext cx="70431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1" name="Google Shape;111;p14"/>
          <p:cNvSpPr txBox="1"/>
          <p:nvPr>
            <p:ph idx="7" type="ctrTitle"/>
          </p:nvPr>
        </p:nvSpPr>
        <p:spPr>
          <a:xfrm>
            <a:off x="1105351" y="1436375"/>
            <a:ext cx="21135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2" name="Google Shape;112;p14"/>
          <p:cNvSpPr txBox="1"/>
          <p:nvPr>
            <p:ph idx="8" type="subTitle"/>
          </p:nvPr>
        </p:nvSpPr>
        <p:spPr>
          <a:xfrm>
            <a:off x="1073150" y="2041825"/>
            <a:ext cx="21780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13" name="Google Shape;113;p14"/>
          <p:cNvSpPr txBox="1"/>
          <p:nvPr>
            <p:ph idx="9" type="ctrTitle"/>
          </p:nvPr>
        </p:nvSpPr>
        <p:spPr>
          <a:xfrm>
            <a:off x="3484651" y="1436375"/>
            <a:ext cx="21135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4" name="Google Shape;114;p14"/>
          <p:cNvSpPr txBox="1"/>
          <p:nvPr>
            <p:ph idx="13" type="subTitle"/>
          </p:nvPr>
        </p:nvSpPr>
        <p:spPr>
          <a:xfrm>
            <a:off x="3452400" y="2041825"/>
            <a:ext cx="21780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15" name="Google Shape;115;p14"/>
          <p:cNvSpPr txBox="1"/>
          <p:nvPr>
            <p:ph idx="14" type="ctrTitle"/>
          </p:nvPr>
        </p:nvSpPr>
        <p:spPr>
          <a:xfrm>
            <a:off x="5880251" y="1436375"/>
            <a:ext cx="21135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6" name="Google Shape;116;p14"/>
          <p:cNvSpPr txBox="1"/>
          <p:nvPr>
            <p:ph idx="15" type="subTitle"/>
          </p:nvPr>
        </p:nvSpPr>
        <p:spPr>
          <a:xfrm>
            <a:off x="5831650" y="2041825"/>
            <a:ext cx="22107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ext &amp; some text slide">
  <p:cSld name="BIG_NUMBER">
    <p:bg>
      <p:bgPr>
        <a:solidFill>
          <a:schemeClr val="lt1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5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5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20" name="Google Shape;120;p15"/>
          <p:cNvSpPr txBox="1"/>
          <p:nvPr>
            <p:ph idx="1" type="subTitle"/>
          </p:nvPr>
        </p:nvSpPr>
        <p:spPr>
          <a:xfrm>
            <a:off x="2433300" y="3015325"/>
            <a:ext cx="42774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1" name="Google Shape;121;p15"/>
          <p:cNvSpPr txBox="1"/>
          <p:nvPr>
            <p:ph type="title"/>
          </p:nvPr>
        </p:nvSpPr>
        <p:spPr>
          <a:xfrm>
            <a:off x="0" y="2466400"/>
            <a:ext cx="9144000" cy="48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b="1"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 &amp; some text slide 2">
  <p:cSld name="BIG_NUMBER_2">
    <p:bg>
      <p:bgPr>
        <a:solidFill>
          <a:schemeClr val="lt1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6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6"/>
          <p:cNvSpPr txBox="1"/>
          <p:nvPr>
            <p:ph hasCustomPrompt="1" type="title"/>
          </p:nvPr>
        </p:nvSpPr>
        <p:spPr>
          <a:xfrm>
            <a:off x="742950" y="1238100"/>
            <a:ext cx="7729500" cy="196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b="1"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5" name="Google Shape;125;p16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26" name="Google Shape;126;p16"/>
          <p:cNvSpPr txBox="1"/>
          <p:nvPr>
            <p:ph idx="1" type="subTitle"/>
          </p:nvPr>
        </p:nvSpPr>
        <p:spPr>
          <a:xfrm>
            <a:off x="2433300" y="3015325"/>
            <a:ext cx="42774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&amp; some text slide 1">
  <p:cSld name="BIG_NUMBER_1">
    <p:bg>
      <p:bgPr>
        <a:solidFill>
          <a:schemeClr val="lt1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7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7"/>
          <p:cNvSpPr txBox="1"/>
          <p:nvPr>
            <p:ph hasCustomPrompt="1" type="title"/>
          </p:nvPr>
        </p:nvSpPr>
        <p:spPr>
          <a:xfrm>
            <a:off x="742950" y="832600"/>
            <a:ext cx="7729500" cy="88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0" name="Google Shape;130;p17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31" name="Google Shape;131;p17"/>
          <p:cNvSpPr txBox="1"/>
          <p:nvPr>
            <p:ph idx="1" type="subTitle"/>
          </p:nvPr>
        </p:nvSpPr>
        <p:spPr>
          <a:xfrm>
            <a:off x="1667075" y="1469500"/>
            <a:ext cx="5809800" cy="3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2" name="Google Shape;132;p17"/>
          <p:cNvSpPr txBox="1"/>
          <p:nvPr>
            <p:ph hasCustomPrompt="1" idx="2" type="title"/>
          </p:nvPr>
        </p:nvSpPr>
        <p:spPr>
          <a:xfrm>
            <a:off x="742950" y="1956000"/>
            <a:ext cx="7729500" cy="88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3" name="Google Shape;133;p17"/>
          <p:cNvSpPr txBox="1"/>
          <p:nvPr>
            <p:ph idx="3" type="subTitle"/>
          </p:nvPr>
        </p:nvSpPr>
        <p:spPr>
          <a:xfrm>
            <a:off x="1667075" y="2592900"/>
            <a:ext cx="5809800" cy="3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4" name="Google Shape;134;p17"/>
          <p:cNvSpPr txBox="1"/>
          <p:nvPr>
            <p:ph hasCustomPrompt="1" idx="4" type="title"/>
          </p:nvPr>
        </p:nvSpPr>
        <p:spPr>
          <a:xfrm>
            <a:off x="742950" y="3079400"/>
            <a:ext cx="7729500" cy="88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5" name="Google Shape;135;p17"/>
          <p:cNvSpPr txBox="1"/>
          <p:nvPr>
            <p:ph idx="5" type="subTitle"/>
          </p:nvPr>
        </p:nvSpPr>
        <p:spPr>
          <a:xfrm>
            <a:off x="1667075" y="3716300"/>
            <a:ext cx="5809800" cy="3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bg>
      <p:bgPr>
        <a:solidFill>
          <a:schemeClr val="lt1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hite frame">
  <p:cSld name="BLANK_1_1">
    <p:bg>
      <p:bgPr>
        <a:solidFill>
          <a:schemeClr val="lt1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/>
          <p:nvPr/>
        </p:nvSpPr>
        <p:spPr>
          <a:xfrm>
            <a:off x="406950" y="416250"/>
            <a:ext cx="8330100" cy="4311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quare with title and text">
  <p:cSld name="CUSTOM_1">
    <p:bg>
      <p:bgPr>
        <a:solidFill>
          <a:schemeClr val="lt1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41" name="Google Shape;141;p20"/>
          <p:cNvSpPr/>
          <p:nvPr/>
        </p:nvSpPr>
        <p:spPr>
          <a:xfrm>
            <a:off x="406950" y="352200"/>
            <a:ext cx="4287900" cy="43110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0"/>
          <p:cNvSpPr txBox="1"/>
          <p:nvPr>
            <p:ph type="title"/>
          </p:nvPr>
        </p:nvSpPr>
        <p:spPr>
          <a:xfrm>
            <a:off x="737850" y="980260"/>
            <a:ext cx="3571500" cy="57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3" name="Google Shape;143;p20"/>
          <p:cNvSpPr txBox="1"/>
          <p:nvPr>
            <p:ph idx="1" type="subTitle"/>
          </p:nvPr>
        </p:nvSpPr>
        <p:spPr>
          <a:xfrm>
            <a:off x="737850" y="2261500"/>
            <a:ext cx="3606600" cy="19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144" name="Google Shape;144;p20"/>
          <p:cNvCxnSpPr/>
          <p:nvPr/>
        </p:nvCxnSpPr>
        <p:spPr>
          <a:xfrm>
            <a:off x="2203050" y="1597475"/>
            <a:ext cx="676200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Content" type="secHead">
  <p:cSld name="SECTION_HEADER">
    <p:bg>
      <p:bgPr>
        <a:solidFill>
          <a:schemeClr val="lt1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title"/>
          </p:nvPr>
        </p:nvSpPr>
        <p:spPr>
          <a:xfrm>
            <a:off x="4698275" y="189950"/>
            <a:ext cx="5311200" cy="111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3"/>
          <p:cNvSpPr txBox="1"/>
          <p:nvPr>
            <p:ph idx="1" type="subTitle"/>
          </p:nvPr>
        </p:nvSpPr>
        <p:spPr>
          <a:xfrm>
            <a:off x="4696224" y="1709442"/>
            <a:ext cx="33672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6" name="Google Shape;16;p3"/>
          <p:cNvSpPr/>
          <p:nvPr/>
        </p:nvSpPr>
        <p:spPr>
          <a:xfrm>
            <a:off x="4572000" y="429350"/>
            <a:ext cx="2772000" cy="6357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7" name="Google Shape;17;p3"/>
          <p:cNvSpPr txBox="1"/>
          <p:nvPr>
            <p:ph idx="2" type="title"/>
          </p:nvPr>
        </p:nvSpPr>
        <p:spPr>
          <a:xfrm>
            <a:off x="4696225" y="1198788"/>
            <a:ext cx="5311200" cy="68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3" type="subTitle"/>
          </p:nvPr>
        </p:nvSpPr>
        <p:spPr>
          <a:xfrm>
            <a:off x="4696224" y="2836672"/>
            <a:ext cx="33672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19" name="Google Shape;19;p3"/>
          <p:cNvSpPr txBox="1"/>
          <p:nvPr>
            <p:ph idx="4" type="title"/>
          </p:nvPr>
        </p:nvSpPr>
        <p:spPr>
          <a:xfrm>
            <a:off x="4696225" y="2326013"/>
            <a:ext cx="5311200" cy="68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5" type="subTitle"/>
          </p:nvPr>
        </p:nvSpPr>
        <p:spPr>
          <a:xfrm>
            <a:off x="4696224" y="3967490"/>
            <a:ext cx="33672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21" name="Google Shape;21;p3"/>
          <p:cNvSpPr txBox="1"/>
          <p:nvPr>
            <p:ph idx="6" type="title"/>
          </p:nvPr>
        </p:nvSpPr>
        <p:spPr>
          <a:xfrm>
            <a:off x="4696225" y="3453254"/>
            <a:ext cx="5311200" cy="68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/>
          <p:nvPr/>
        </p:nvSpPr>
        <p:spPr>
          <a:xfrm>
            <a:off x="0" y="0"/>
            <a:ext cx="28557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/>
          <p:nvPr/>
        </p:nvSpPr>
        <p:spPr>
          <a:xfrm>
            <a:off x="3582225" y="1426175"/>
            <a:ext cx="838800" cy="819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3"/>
          <p:cNvSpPr/>
          <p:nvPr/>
        </p:nvSpPr>
        <p:spPr>
          <a:xfrm>
            <a:off x="3582225" y="2553400"/>
            <a:ext cx="838800" cy="819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3"/>
          <p:cNvSpPr/>
          <p:nvPr/>
        </p:nvSpPr>
        <p:spPr>
          <a:xfrm>
            <a:off x="3582225" y="3680625"/>
            <a:ext cx="838800" cy="819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3"/>
          <p:cNvSpPr txBox="1"/>
          <p:nvPr>
            <p:ph hasCustomPrompt="1" idx="7" type="title"/>
          </p:nvPr>
        </p:nvSpPr>
        <p:spPr>
          <a:xfrm>
            <a:off x="3372225" y="1518275"/>
            <a:ext cx="1258800" cy="63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t>xx%</a:t>
            </a:r>
          </a:p>
        </p:txBody>
      </p:sp>
      <p:sp>
        <p:nvSpPr>
          <p:cNvPr id="27" name="Google Shape;27;p3"/>
          <p:cNvSpPr txBox="1"/>
          <p:nvPr>
            <p:ph hasCustomPrompt="1" idx="8" type="title"/>
          </p:nvPr>
        </p:nvSpPr>
        <p:spPr>
          <a:xfrm>
            <a:off x="3372225" y="2645500"/>
            <a:ext cx="1258800" cy="63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t>xx%</a:t>
            </a:r>
          </a:p>
        </p:txBody>
      </p:sp>
      <p:sp>
        <p:nvSpPr>
          <p:cNvPr id="28" name="Google Shape;28;p3"/>
          <p:cNvSpPr txBox="1"/>
          <p:nvPr>
            <p:ph hasCustomPrompt="1" idx="9" type="title"/>
          </p:nvPr>
        </p:nvSpPr>
        <p:spPr>
          <a:xfrm>
            <a:off x="3372225" y="3772725"/>
            <a:ext cx="1258800" cy="63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ubtitle with cyan frame">
  <p:cSld name="CUSTOM_1_1_1">
    <p:bg>
      <p:bgPr>
        <a:solidFill>
          <a:schemeClr val="lt1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1"/>
          <p:cNvSpPr/>
          <p:nvPr/>
        </p:nvSpPr>
        <p:spPr>
          <a:xfrm>
            <a:off x="4609950" y="-11150"/>
            <a:ext cx="4545300" cy="521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1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D9D9D9"/>
                </a:solidFill>
              </a:defRPr>
            </a:lvl1pPr>
            <a:lvl2pPr lvl="1" rtl="0">
              <a:buNone/>
              <a:defRPr>
                <a:solidFill>
                  <a:srgbClr val="D9D9D9"/>
                </a:solidFill>
              </a:defRPr>
            </a:lvl2pPr>
            <a:lvl3pPr lvl="2" rtl="0">
              <a:buNone/>
              <a:defRPr>
                <a:solidFill>
                  <a:srgbClr val="D9D9D9"/>
                </a:solidFill>
              </a:defRPr>
            </a:lvl3pPr>
            <a:lvl4pPr lvl="3" rtl="0">
              <a:buNone/>
              <a:defRPr>
                <a:solidFill>
                  <a:srgbClr val="D9D9D9"/>
                </a:solidFill>
              </a:defRPr>
            </a:lvl4pPr>
            <a:lvl5pPr lvl="4" rtl="0">
              <a:buNone/>
              <a:defRPr>
                <a:solidFill>
                  <a:srgbClr val="D9D9D9"/>
                </a:solidFill>
              </a:defRPr>
            </a:lvl5pPr>
            <a:lvl6pPr lvl="5" rtl="0">
              <a:buNone/>
              <a:defRPr>
                <a:solidFill>
                  <a:srgbClr val="D9D9D9"/>
                </a:solidFill>
              </a:defRPr>
            </a:lvl6pPr>
            <a:lvl7pPr lvl="6" rtl="0">
              <a:buNone/>
              <a:defRPr>
                <a:solidFill>
                  <a:srgbClr val="D9D9D9"/>
                </a:solidFill>
              </a:defRPr>
            </a:lvl7pPr>
            <a:lvl8pPr lvl="7" rtl="0">
              <a:buNone/>
              <a:defRPr>
                <a:solidFill>
                  <a:srgbClr val="D9D9D9"/>
                </a:solidFill>
              </a:defRPr>
            </a:lvl8pPr>
            <a:lvl9pPr lvl="8" rtl="0">
              <a:buNone/>
              <a:defRPr>
                <a:solidFill>
                  <a:srgbClr val="D9D9D9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200">
                <a:solidFill>
                  <a:srgbClr val="B7B7B7"/>
                </a:solidFill>
                <a:latin typeface="Arvo"/>
                <a:ea typeface="Arvo"/>
                <a:cs typeface="Arvo"/>
                <a:sym typeface="Arvo"/>
              </a:rPr>
              <a:t>‹#›</a:t>
            </a:fld>
            <a:endParaRPr sz="1200">
              <a:solidFill>
                <a:srgbClr val="B7B7B7"/>
              </a:solidFill>
              <a:latin typeface="Arvo"/>
              <a:ea typeface="Arvo"/>
              <a:cs typeface="Arvo"/>
              <a:sym typeface="Arvo"/>
            </a:endParaRPr>
          </a:p>
        </p:txBody>
      </p:sp>
      <p:sp>
        <p:nvSpPr>
          <p:cNvPr id="148" name="Google Shape;148;p21"/>
          <p:cNvSpPr txBox="1"/>
          <p:nvPr>
            <p:ph type="title"/>
          </p:nvPr>
        </p:nvSpPr>
        <p:spPr>
          <a:xfrm>
            <a:off x="626079" y="980260"/>
            <a:ext cx="3571500" cy="57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9" name="Google Shape;149;p21"/>
          <p:cNvSpPr txBox="1"/>
          <p:nvPr>
            <p:ph idx="1" type="subTitle"/>
          </p:nvPr>
        </p:nvSpPr>
        <p:spPr>
          <a:xfrm>
            <a:off x="626079" y="2261500"/>
            <a:ext cx="3606600" cy="19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150" name="Google Shape;150;p21"/>
          <p:cNvCxnSpPr/>
          <p:nvPr/>
        </p:nvCxnSpPr>
        <p:spPr>
          <a:xfrm>
            <a:off x="737850" y="1597475"/>
            <a:ext cx="676200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1" name="Google Shape;151;p21"/>
          <p:cNvSpPr txBox="1"/>
          <p:nvPr>
            <p:ph idx="2" type="subTitle"/>
          </p:nvPr>
        </p:nvSpPr>
        <p:spPr>
          <a:xfrm>
            <a:off x="5079304" y="2261500"/>
            <a:ext cx="3606600" cy="19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yan frame 1">
  <p:cSld name="CUSTOM_1_1_1_1">
    <p:bg>
      <p:bgPr>
        <a:solidFill>
          <a:schemeClr val="lt1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2"/>
          <p:cNvSpPr/>
          <p:nvPr/>
        </p:nvSpPr>
        <p:spPr>
          <a:xfrm>
            <a:off x="5200425" y="-11150"/>
            <a:ext cx="3954900" cy="521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2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D9D9D9"/>
                </a:solidFill>
              </a:defRPr>
            </a:lvl1pPr>
            <a:lvl2pPr lvl="1" rtl="0">
              <a:buNone/>
              <a:defRPr>
                <a:solidFill>
                  <a:srgbClr val="D9D9D9"/>
                </a:solidFill>
              </a:defRPr>
            </a:lvl2pPr>
            <a:lvl3pPr lvl="2" rtl="0">
              <a:buNone/>
              <a:defRPr>
                <a:solidFill>
                  <a:srgbClr val="D9D9D9"/>
                </a:solidFill>
              </a:defRPr>
            </a:lvl3pPr>
            <a:lvl4pPr lvl="3" rtl="0">
              <a:buNone/>
              <a:defRPr>
                <a:solidFill>
                  <a:srgbClr val="D9D9D9"/>
                </a:solidFill>
              </a:defRPr>
            </a:lvl4pPr>
            <a:lvl5pPr lvl="4" rtl="0">
              <a:buNone/>
              <a:defRPr>
                <a:solidFill>
                  <a:srgbClr val="D9D9D9"/>
                </a:solidFill>
              </a:defRPr>
            </a:lvl5pPr>
            <a:lvl6pPr lvl="5" rtl="0">
              <a:buNone/>
              <a:defRPr>
                <a:solidFill>
                  <a:srgbClr val="D9D9D9"/>
                </a:solidFill>
              </a:defRPr>
            </a:lvl6pPr>
            <a:lvl7pPr lvl="6" rtl="0">
              <a:buNone/>
              <a:defRPr>
                <a:solidFill>
                  <a:srgbClr val="D9D9D9"/>
                </a:solidFill>
              </a:defRPr>
            </a:lvl7pPr>
            <a:lvl8pPr lvl="7" rtl="0">
              <a:buNone/>
              <a:defRPr>
                <a:solidFill>
                  <a:srgbClr val="D9D9D9"/>
                </a:solidFill>
              </a:defRPr>
            </a:lvl8pPr>
            <a:lvl9pPr lvl="8" rtl="0">
              <a:buNone/>
              <a:defRPr>
                <a:solidFill>
                  <a:srgbClr val="D9D9D9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200">
                <a:solidFill>
                  <a:srgbClr val="B7B7B7"/>
                </a:solidFill>
                <a:latin typeface="Arvo"/>
                <a:ea typeface="Arvo"/>
                <a:cs typeface="Arvo"/>
                <a:sym typeface="Arvo"/>
              </a:rPr>
              <a:t>‹#›</a:t>
            </a:fld>
            <a:endParaRPr sz="1200">
              <a:solidFill>
                <a:srgbClr val="B7B7B7"/>
              </a:solidFill>
              <a:latin typeface="Arvo"/>
              <a:ea typeface="Arvo"/>
              <a:cs typeface="Arvo"/>
              <a:sym typeface="Arvo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yan with title and text ">
  <p:cSld name="CUSTOM_2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3"/>
          <p:cNvSpPr/>
          <p:nvPr/>
        </p:nvSpPr>
        <p:spPr>
          <a:xfrm>
            <a:off x="0" y="1027350"/>
            <a:ext cx="9144000" cy="308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3"/>
          <p:cNvSpPr txBox="1"/>
          <p:nvPr>
            <p:ph type="title"/>
          </p:nvPr>
        </p:nvSpPr>
        <p:spPr>
          <a:xfrm>
            <a:off x="4696275" y="1725450"/>
            <a:ext cx="3055500" cy="111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58" name="Google Shape;158;p23"/>
          <p:cNvSpPr txBox="1"/>
          <p:nvPr>
            <p:ph idx="1" type="subTitle"/>
          </p:nvPr>
        </p:nvSpPr>
        <p:spPr>
          <a:xfrm>
            <a:off x="4696275" y="2839950"/>
            <a:ext cx="27702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9" name="Google Shape;159;p23"/>
          <p:cNvSpPr txBox="1"/>
          <p:nvPr>
            <p:ph idx="12" type="sldNum"/>
          </p:nvPr>
        </p:nvSpPr>
        <p:spPr>
          <a:xfrm>
            <a:off x="8364708" y="42690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yan with title and text  1">
  <p:cSld name="CUSTOM_2_1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4"/>
          <p:cNvSpPr/>
          <p:nvPr/>
        </p:nvSpPr>
        <p:spPr>
          <a:xfrm>
            <a:off x="0" y="1027350"/>
            <a:ext cx="9144000" cy="308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4"/>
          <p:cNvSpPr txBox="1"/>
          <p:nvPr>
            <p:ph type="title"/>
          </p:nvPr>
        </p:nvSpPr>
        <p:spPr>
          <a:xfrm>
            <a:off x="1630100" y="1725450"/>
            <a:ext cx="3055500" cy="111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63" name="Google Shape;163;p24"/>
          <p:cNvSpPr txBox="1"/>
          <p:nvPr>
            <p:ph idx="1" type="subTitle"/>
          </p:nvPr>
        </p:nvSpPr>
        <p:spPr>
          <a:xfrm>
            <a:off x="1915400" y="2839950"/>
            <a:ext cx="27702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64" name="Google Shape;164;p24"/>
          <p:cNvSpPr txBox="1"/>
          <p:nvPr>
            <p:ph idx="12" type="sldNum"/>
          </p:nvPr>
        </p:nvSpPr>
        <p:spPr>
          <a:xfrm>
            <a:off x="8364708" y="42690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yan with title and text">
  <p:cSld name="CUSTOM_7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5"/>
          <p:cNvSpPr/>
          <p:nvPr/>
        </p:nvSpPr>
        <p:spPr>
          <a:xfrm>
            <a:off x="-73650" y="-11150"/>
            <a:ext cx="9228900" cy="521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5"/>
          <p:cNvSpPr/>
          <p:nvPr/>
        </p:nvSpPr>
        <p:spPr>
          <a:xfrm>
            <a:off x="1430400" y="653850"/>
            <a:ext cx="6283200" cy="3835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5"/>
          <p:cNvSpPr/>
          <p:nvPr/>
        </p:nvSpPr>
        <p:spPr>
          <a:xfrm>
            <a:off x="1430400" y="1371450"/>
            <a:ext cx="1147200" cy="39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5"/>
          <p:cNvSpPr txBox="1"/>
          <p:nvPr>
            <p:ph type="title"/>
          </p:nvPr>
        </p:nvSpPr>
        <p:spPr>
          <a:xfrm>
            <a:off x="2675900" y="1220035"/>
            <a:ext cx="39261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70" name="Google Shape;170;p25"/>
          <p:cNvSpPr txBox="1"/>
          <p:nvPr>
            <p:ph idx="1" type="subTitle"/>
          </p:nvPr>
        </p:nvSpPr>
        <p:spPr>
          <a:xfrm>
            <a:off x="2675901" y="2547750"/>
            <a:ext cx="3136200" cy="19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with frame ">
  <p:cSld name="BLANK_1_1_1">
    <p:bg>
      <p:bgPr>
        <a:solidFill>
          <a:schemeClr val="accent1"/>
        </a:soli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6"/>
          <p:cNvSpPr/>
          <p:nvPr/>
        </p:nvSpPr>
        <p:spPr>
          <a:xfrm>
            <a:off x="406950" y="416250"/>
            <a:ext cx="8330100" cy="4311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6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174" name="Google Shape;174;p26"/>
          <p:cNvSpPr txBox="1"/>
          <p:nvPr>
            <p:ph type="title"/>
          </p:nvPr>
        </p:nvSpPr>
        <p:spPr>
          <a:xfrm>
            <a:off x="783525" y="1738050"/>
            <a:ext cx="2545800" cy="166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cxnSp>
        <p:nvCxnSpPr>
          <p:cNvPr id="175" name="Google Shape;175;p26"/>
          <p:cNvCxnSpPr/>
          <p:nvPr/>
        </p:nvCxnSpPr>
        <p:spPr>
          <a:xfrm>
            <a:off x="918900" y="3511600"/>
            <a:ext cx="676200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with frame  1">
  <p:cSld name="BLANK_1_1_1_1">
    <p:bg>
      <p:bgPr>
        <a:solidFill>
          <a:schemeClr val="accent1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7"/>
          <p:cNvSpPr/>
          <p:nvPr/>
        </p:nvSpPr>
        <p:spPr>
          <a:xfrm>
            <a:off x="406950" y="416250"/>
            <a:ext cx="8330100" cy="4311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7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179" name="Google Shape;179;p27"/>
          <p:cNvSpPr txBox="1"/>
          <p:nvPr>
            <p:ph type="title"/>
          </p:nvPr>
        </p:nvSpPr>
        <p:spPr>
          <a:xfrm>
            <a:off x="783525" y="621500"/>
            <a:ext cx="76182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ubtitle">
  <p:cSld name="SECTION_HEADER_2">
    <p:bg>
      <p:bgPr>
        <a:solidFill>
          <a:schemeClr val="lt1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/>
          <p:nvPr>
            <p:ph type="title"/>
          </p:nvPr>
        </p:nvSpPr>
        <p:spPr>
          <a:xfrm>
            <a:off x="956271" y="189950"/>
            <a:ext cx="5311200" cy="111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1" type="subTitle"/>
          </p:nvPr>
        </p:nvSpPr>
        <p:spPr>
          <a:xfrm>
            <a:off x="954225" y="1709475"/>
            <a:ext cx="3367200" cy="24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33" name="Google Shape;33;p4"/>
          <p:cNvSpPr/>
          <p:nvPr/>
        </p:nvSpPr>
        <p:spPr>
          <a:xfrm>
            <a:off x="5177125" y="212900"/>
            <a:ext cx="3742800" cy="4684200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4"/>
          <p:cNvSpPr/>
          <p:nvPr/>
        </p:nvSpPr>
        <p:spPr>
          <a:xfrm>
            <a:off x="4571997" y="3832425"/>
            <a:ext cx="762000" cy="1168500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5" name="Google Shape;35;p4"/>
          <p:cNvCxnSpPr/>
          <p:nvPr/>
        </p:nvCxnSpPr>
        <p:spPr>
          <a:xfrm>
            <a:off x="1068750" y="1340150"/>
            <a:ext cx="676200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Content 1 1">
  <p:cSld name="SECTION_HEADER_2_1">
    <p:bg>
      <p:bgPr>
        <a:solidFill>
          <a:schemeClr val="lt1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 txBox="1"/>
          <p:nvPr>
            <p:ph type="title"/>
          </p:nvPr>
        </p:nvSpPr>
        <p:spPr>
          <a:xfrm>
            <a:off x="956273" y="3469550"/>
            <a:ext cx="3483000" cy="111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cxnSp>
        <p:nvCxnSpPr>
          <p:cNvPr id="39" name="Google Shape;39;p5"/>
          <p:cNvCxnSpPr/>
          <p:nvPr/>
        </p:nvCxnSpPr>
        <p:spPr>
          <a:xfrm>
            <a:off x="1068750" y="4619750"/>
            <a:ext cx="676200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ubtitle">
  <p:cSld name="SECTION_HEADER_1">
    <p:bg>
      <p:bgPr>
        <a:solidFill>
          <a:schemeClr val="lt1"/>
        </a:solid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570047" y="993900"/>
            <a:ext cx="3055500" cy="111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" type="subTitle"/>
          </p:nvPr>
        </p:nvSpPr>
        <p:spPr>
          <a:xfrm>
            <a:off x="614775" y="2564775"/>
            <a:ext cx="29208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cxnSp>
        <p:nvCxnSpPr>
          <p:cNvPr id="44" name="Google Shape;44;p6"/>
          <p:cNvCxnSpPr/>
          <p:nvPr/>
        </p:nvCxnSpPr>
        <p:spPr>
          <a:xfrm>
            <a:off x="678525" y="2060575"/>
            <a:ext cx="676200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slide">
  <p:cSld name="CUSTOM">
    <p:bg>
      <p:bgPr>
        <a:solidFill>
          <a:schemeClr val="lt1"/>
        </a:soli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/>
          <p:nvPr/>
        </p:nvSpPr>
        <p:spPr>
          <a:xfrm>
            <a:off x="1395500" y="892500"/>
            <a:ext cx="6189000" cy="2731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7"/>
          <p:cNvSpPr txBox="1"/>
          <p:nvPr>
            <p:ph idx="1" type="subTitle"/>
          </p:nvPr>
        </p:nvSpPr>
        <p:spPr>
          <a:xfrm>
            <a:off x="1894475" y="1126950"/>
            <a:ext cx="5397600" cy="210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49" name="Google Shape;49;p7"/>
          <p:cNvSpPr txBox="1"/>
          <p:nvPr>
            <p:ph idx="2" type="subTitle"/>
          </p:nvPr>
        </p:nvSpPr>
        <p:spPr>
          <a:xfrm>
            <a:off x="1894475" y="2977400"/>
            <a:ext cx="29208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body slide" type="tx">
  <p:cSld name="TITLE_AND_BODY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8"/>
          <p:cNvSpPr txBox="1"/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" type="body"/>
          </p:nvPr>
        </p:nvSpPr>
        <p:spPr>
          <a:xfrm>
            <a:off x="1454050" y="1904925"/>
            <a:ext cx="5877000" cy="25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115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3pPr>
            <a:lvl4pPr indent="-31115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4pPr>
            <a:lvl5pPr indent="-3048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29845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210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54" name="Google Shape;54;p8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cxnSp>
        <p:nvCxnSpPr>
          <p:cNvPr id="55" name="Google Shape;55;p8"/>
          <p:cNvCxnSpPr/>
          <p:nvPr/>
        </p:nvCxnSpPr>
        <p:spPr>
          <a:xfrm>
            <a:off x="4233900" y="1223600"/>
            <a:ext cx="676200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design 1">
  <p:cSld name="TITLE_AND_BODY_2">
    <p:bg>
      <p:bgPr>
        <a:solidFill>
          <a:schemeClr val="lt1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9"/>
          <p:cNvSpPr txBox="1"/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cxnSp>
        <p:nvCxnSpPr>
          <p:cNvPr id="60" name="Google Shape;60;p9"/>
          <p:cNvCxnSpPr/>
          <p:nvPr/>
        </p:nvCxnSpPr>
        <p:spPr>
          <a:xfrm>
            <a:off x="4233900" y="1223600"/>
            <a:ext cx="676200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ubtitle">
  <p:cSld name="TITLE_AND_BODY_1">
    <p:bg>
      <p:bgPr>
        <a:solidFill>
          <a:schemeClr val="lt1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4598900" y="773100"/>
            <a:ext cx="3888000" cy="12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63" name="Google Shape;63;p10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64" name="Google Shape;64;p10"/>
          <p:cNvSpPr/>
          <p:nvPr/>
        </p:nvSpPr>
        <p:spPr>
          <a:xfrm>
            <a:off x="0" y="0"/>
            <a:ext cx="4259700" cy="51435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0"/>
          <p:cNvSpPr txBox="1"/>
          <p:nvPr>
            <p:ph idx="1" type="subTitle"/>
          </p:nvPr>
        </p:nvSpPr>
        <p:spPr>
          <a:xfrm>
            <a:off x="4598900" y="2968204"/>
            <a:ext cx="29208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66" name="Google Shape;66;p10"/>
          <p:cNvCxnSpPr/>
          <p:nvPr/>
        </p:nvCxnSpPr>
        <p:spPr>
          <a:xfrm>
            <a:off x="4778200" y="2780625"/>
            <a:ext cx="676200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buntu"/>
              <a:buNone/>
              <a:defRPr b="1" sz="24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Char char="●"/>
              <a:defRPr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Char char="○"/>
              <a:defRPr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indent="-31115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Ubuntu Light"/>
              <a:buChar char="■"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indent="-31115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Ubuntu Light"/>
              <a:buChar char="●"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Ubuntu Light"/>
              <a:buChar char="○"/>
              <a:defRPr sz="12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Ubuntu Light"/>
              <a:buChar char="■"/>
              <a:defRPr sz="12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indent="-29845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Ubuntu Light"/>
              <a:buChar char="●"/>
              <a:defRPr sz="11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indent="-29845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Ubuntu Light"/>
              <a:buChar char="○"/>
              <a:defRPr sz="11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indent="-2921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Ubuntu Light"/>
              <a:buChar char="■"/>
              <a:defRPr sz="10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8"/>
          <p:cNvSpPr txBox="1"/>
          <p:nvPr>
            <p:ph type="ctrTitle"/>
          </p:nvPr>
        </p:nvSpPr>
        <p:spPr>
          <a:xfrm>
            <a:off x="1610650" y="1856275"/>
            <a:ext cx="6157800" cy="13539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Análise de Manutenção no Sistema de Ar</a:t>
            </a:r>
            <a:endParaRPr i="1"/>
          </a:p>
        </p:txBody>
      </p:sp>
      <p:sp>
        <p:nvSpPr>
          <p:cNvPr id="185" name="Google Shape;185;p28"/>
          <p:cNvSpPr txBox="1"/>
          <p:nvPr/>
        </p:nvSpPr>
        <p:spPr>
          <a:xfrm>
            <a:off x="1610650" y="1220000"/>
            <a:ext cx="4004400" cy="65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  <a:latin typeface="Ubuntu Light"/>
                <a:ea typeface="Ubuntu Light"/>
                <a:cs typeface="Ubuntu Light"/>
                <a:sym typeface="Ubuntu Light"/>
              </a:rPr>
              <a:t>REFERA</a:t>
            </a:r>
            <a:endParaRPr sz="1800">
              <a:solidFill>
                <a:schemeClr val="dk1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7"/>
          <p:cNvSpPr txBox="1"/>
          <p:nvPr>
            <p:ph type="title"/>
          </p:nvPr>
        </p:nvSpPr>
        <p:spPr>
          <a:xfrm>
            <a:off x="956271" y="189950"/>
            <a:ext cx="5311200" cy="111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Premissas</a:t>
            </a:r>
            <a:endParaRPr/>
          </a:p>
        </p:txBody>
      </p:sp>
      <p:sp>
        <p:nvSpPr>
          <p:cNvPr id="289" name="Google Shape;289;p37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90" name="Google Shape;290;p37"/>
          <p:cNvSpPr txBox="1"/>
          <p:nvPr>
            <p:ph idx="1" type="subTitle"/>
          </p:nvPr>
        </p:nvSpPr>
        <p:spPr>
          <a:xfrm>
            <a:off x="376350" y="1709475"/>
            <a:ext cx="3945000" cy="20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300">
                <a:latin typeface="Ubuntu"/>
                <a:ea typeface="Ubuntu"/>
                <a:cs typeface="Ubuntu"/>
                <a:sym typeface="Ubuntu"/>
              </a:rPr>
              <a:t>Tratamento de dados</a:t>
            </a:r>
            <a:endParaRPr b="1" sz="1300"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/>
              <a:t>Limpeza dos dados ausentes ou incorretos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/>
              <a:t>Preenchimento de vazios</a:t>
            </a:r>
            <a:endParaRPr sz="1300"/>
          </a:p>
        </p:txBody>
      </p:sp>
      <p:sp>
        <p:nvSpPr>
          <p:cNvPr id="291" name="Google Shape;291;p37"/>
          <p:cNvSpPr/>
          <p:nvPr/>
        </p:nvSpPr>
        <p:spPr>
          <a:xfrm>
            <a:off x="5177125" y="212900"/>
            <a:ext cx="3742800" cy="4684200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37"/>
          <p:cNvSpPr/>
          <p:nvPr/>
        </p:nvSpPr>
        <p:spPr>
          <a:xfrm>
            <a:off x="4571997" y="3832425"/>
            <a:ext cx="762000" cy="1168500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3" name="Google Shape;293;p37"/>
          <p:cNvGrpSpPr/>
          <p:nvPr/>
        </p:nvGrpSpPr>
        <p:grpSpPr>
          <a:xfrm>
            <a:off x="6079223" y="1801284"/>
            <a:ext cx="1938598" cy="1507417"/>
            <a:chOff x="7636443" y="1204988"/>
            <a:chExt cx="804565" cy="677795"/>
          </a:xfrm>
        </p:grpSpPr>
        <p:grpSp>
          <p:nvGrpSpPr>
            <p:cNvPr id="294" name="Google Shape;294;p37"/>
            <p:cNvGrpSpPr/>
            <p:nvPr/>
          </p:nvGrpSpPr>
          <p:grpSpPr>
            <a:xfrm>
              <a:off x="7636443" y="1509705"/>
              <a:ext cx="804565" cy="373078"/>
              <a:chOff x="7636443" y="1509705"/>
              <a:chExt cx="804565" cy="373078"/>
            </a:xfrm>
          </p:grpSpPr>
          <p:sp>
            <p:nvSpPr>
              <p:cNvPr id="295" name="Google Shape;295;p37"/>
              <p:cNvSpPr/>
              <p:nvPr/>
            </p:nvSpPr>
            <p:spPr>
              <a:xfrm>
                <a:off x="7636443" y="1509705"/>
                <a:ext cx="749840" cy="373078"/>
              </a:xfrm>
              <a:custGeom>
                <a:rect b="b" l="l" r="r" t="t"/>
                <a:pathLst>
                  <a:path extrusionOk="0" h="10331" w="20764">
                    <a:moveTo>
                      <a:pt x="10376" y="1"/>
                    </a:moveTo>
                    <a:lnTo>
                      <a:pt x="1" y="5028"/>
                    </a:lnTo>
                    <a:lnTo>
                      <a:pt x="10376" y="10331"/>
                    </a:lnTo>
                    <a:lnTo>
                      <a:pt x="20763" y="5028"/>
                    </a:lnTo>
                    <a:lnTo>
                      <a:pt x="10376" y="1"/>
                    </a:lnTo>
                    <a:close/>
                  </a:path>
                </a:pathLst>
              </a:custGeom>
              <a:solidFill>
                <a:srgbClr val="435D7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" name="Google Shape;296;p37"/>
              <p:cNvSpPr/>
              <p:nvPr/>
            </p:nvSpPr>
            <p:spPr>
              <a:xfrm>
                <a:off x="8398251" y="1667375"/>
                <a:ext cx="42757" cy="36365"/>
              </a:xfrm>
              <a:custGeom>
                <a:rect b="b" l="l" r="r" t="t"/>
                <a:pathLst>
                  <a:path extrusionOk="0" h="1007" w="1184">
                    <a:moveTo>
                      <a:pt x="513" y="0"/>
                    </a:moveTo>
                    <a:cubicBezTo>
                      <a:pt x="255" y="0"/>
                      <a:pt x="5" y="198"/>
                      <a:pt x="12" y="501"/>
                    </a:cubicBezTo>
                    <a:cubicBezTo>
                      <a:pt x="1" y="788"/>
                      <a:pt x="230" y="1006"/>
                      <a:pt x="506" y="1006"/>
                    </a:cubicBezTo>
                    <a:cubicBezTo>
                      <a:pt x="953" y="1006"/>
                      <a:pt x="1183" y="467"/>
                      <a:pt x="862" y="146"/>
                    </a:cubicBezTo>
                    <a:cubicBezTo>
                      <a:pt x="762" y="45"/>
                      <a:pt x="636" y="0"/>
                      <a:pt x="513" y="0"/>
                    </a:cubicBezTo>
                    <a:close/>
                  </a:path>
                </a:pathLst>
              </a:custGeom>
              <a:solidFill>
                <a:srgbClr val="435D7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97" name="Google Shape;297;p37"/>
            <p:cNvGrpSpPr/>
            <p:nvPr/>
          </p:nvGrpSpPr>
          <p:grpSpPr>
            <a:xfrm>
              <a:off x="7636443" y="1408133"/>
              <a:ext cx="804565" cy="373078"/>
              <a:chOff x="7636443" y="1408133"/>
              <a:chExt cx="804565" cy="373078"/>
            </a:xfrm>
          </p:grpSpPr>
          <p:sp>
            <p:nvSpPr>
              <p:cNvPr id="298" name="Google Shape;298;p37"/>
              <p:cNvSpPr/>
              <p:nvPr/>
            </p:nvSpPr>
            <p:spPr>
              <a:xfrm>
                <a:off x="7636443" y="1408133"/>
                <a:ext cx="749840" cy="373078"/>
              </a:xfrm>
              <a:custGeom>
                <a:rect b="b" l="l" r="r" t="t"/>
                <a:pathLst>
                  <a:path extrusionOk="0" h="10331" w="20764">
                    <a:moveTo>
                      <a:pt x="10376" y="1"/>
                    </a:moveTo>
                    <a:lnTo>
                      <a:pt x="1" y="5028"/>
                    </a:lnTo>
                    <a:lnTo>
                      <a:pt x="10376" y="10331"/>
                    </a:lnTo>
                    <a:lnTo>
                      <a:pt x="20763" y="5028"/>
                    </a:lnTo>
                    <a:lnTo>
                      <a:pt x="10376" y="1"/>
                    </a:ln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9" name="Google Shape;299;p37"/>
              <p:cNvSpPr/>
              <p:nvPr/>
            </p:nvSpPr>
            <p:spPr>
              <a:xfrm>
                <a:off x="8398251" y="1565802"/>
                <a:ext cx="42757" cy="36365"/>
              </a:xfrm>
              <a:custGeom>
                <a:rect b="b" l="l" r="r" t="t"/>
                <a:pathLst>
                  <a:path extrusionOk="0" h="1007" w="1184">
                    <a:moveTo>
                      <a:pt x="513" y="0"/>
                    </a:moveTo>
                    <a:cubicBezTo>
                      <a:pt x="255" y="0"/>
                      <a:pt x="5" y="198"/>
                      <a:pt x="12" y="501"/>
                    </a:cubicBezTo>
                    <a:cubicBezTo>
                      <a:pt x="1" y="788"/>
                      <a:pt x="230" y="1006"/>
                      <a:pt x="506" y="1006"/>
                    </a:cubicBezTo>
                    <a:cubicBezTo>
                      <a:pt x="953" y="1006"/>
                      <a:pt x="1183" y="467"/>
                      <a:pt x="862" y="146"/>
                    </a:cubicBezTo>
                    <a:cubicBezTo>
                      <a:pt x="762" y="45"/>
                      <a:pt x="636" y="0"/>
                      <a:pt x="513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00" name="Google Shape;300;p37"/>
            <p:cNvGrpSpPr/>
            <p:nvPr/>
          </p:nvGrpSpPr>
          <p:grpSpPr>
            <a:xfrm>
              <a:off x="7636443" y="1306560"/>
              <a:ext cx="804565" cy="373078"/>
              <a:chOff x="7636443" y="1306560"/>
              <a:chExt cx="804565" cy="373078"/>
            </a:xfrm>
          </p:grpSpPr>
          <p:sp>
            <p:nvSpPr>
              <p:cNvPr id="301" name="Google Shape;301;p37"/>
              <p:cNvSpPr/>
              <p:nvPr/>
            </p:nvSpPr>
            <p:spPr>
              <a:xfrm>
                <a:off x="7636443" y="1306560"/>
                <a:ext cx="749840" cy="373078"/>
              </a:xfrm>
              <a:custGeom>
                <a:rect b="b" l="l" r="r" t="t"/>
                <a:pathLst>
                  <a:path extrusionOk="0" h="10331" w="20764">
                    <a:moveTo>
                      <a:pt x="10376" y="1"/>
                    </a:moveTo>
                    <a:lnTo>
                      <a:pt x="1" y="5028"/>
                    </a:lnTo>
                    <a:lnTo>
                      <a:pt x="10376" y="10331"/>
                    </a:lnTo>
                    <a:lnTo>
                      <a:pt x="20763" y="5028"/>
                    </a:lnTo>
                    <a:lnTo>
                      <a:pt x="10376" y="1"/>
                    </a:lnTo>
                    <a:close/>
                  </a:path>
                </a:pathLst>
              </a:custGeom>
              <a:solidFill>
                <a:srgbClr val="BAC8D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2" name="Google Shape;302;p37"/>
              <p:cNvSpPr/>
              <p:nvPr/>
            </p:nvSpPr>
            <p:spPr>
              <a:xfrm>
                <a:off x="8398251" y="1464230"/>
                <a:ext cx="42757" cy="36365"/>
              </a:xfrm>
              <a:custGeom>
                <a:rect b="b" l="l" r="r" t="t"/>
                <a:pathLst>
                  <a:path extrusionOk="0" h="1007" w="1184">
                    <a:moveTo>
                      <a:pt x="513" y="0"/>
                    </a:moveTo>
                    <a:cubicBezTo>
                      <a:pt x="255" y="0"/>
                      <a:pt x="5" y="198"/>
                      <a:pt x="12" y="501"/>
                    </a:cubicBezTo>
                    <a:cubicBezTo>
                      <a:pt x="1" y="788"/>
                      <a:pt x="230" y="1006"/>
                      <a:pt x="506" y="1006"/>
                    </a:cubicBezTo>
                    <a:cubicBezTo>
                      <a:pt x="953" y="1006"/>
                      <a:pt x="1183" y="467"/>
                      <a:pt x="862" y="146"/>
                    </a:cubicBezTo>
                    <a:cubicBezTo>
                      <a:pt x="762" y="45"/>
                      <a:pt x="636" y="0"/>
                      <a:pt x="513" y="0"/>
                    </a:cubicBezTo>
                    <a:close/>
                  </a:path>
                </a:pathLst>
              </a:custGeom>
              <a:solidFill>
                <a:srgbClr val="BAC8D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03" name="Google Shape;303;p37"/>
            <p:cNvGrpSpPr/>
            <p:nvPr/>
          </p:nvGrpSpPr>
          <p:grpSpPr>
            <a:xfrm>
              <a:off x="7636443" y="1204988"/>
              <a:ext cx="804565" cy="373078"/>
              <a:chOff x="7636443" y="1204988"/>
              <a:chExt cx="804565" cy="373078"/>
            </a:xfrm>
          </p:grpSpPr>
          <p:sp>
            <p:nvSpPr>
              <p:cNvPr id="304" name="Google Shape;304;p37"/>
              <p:cNvSpPr/>
              <p:nvPr/>
            </p:nvSpPr>
            <p:spPr>
              <a:xfrm>
                <a:off x="7636443" y="1204988"/>
                <a:ext cx="749840" cy="373078"/>
              </a:xfrm>
              <a:custGeom>
                <a:rect b="b" l="l" r="r" t="t"/>
                <a:pathLst>
                  <a:path extrusionOk="0" h="10331" w="20764">
                    <a:moveTo>
                      <a:pt x="10376" y="1"/>
                    </a:moveTo>
                    <a:lnTo>
                      <a:pt x="1" y="5028"/>
                    </a:lnTo>
                    <a:lnTo>
                      <a:pt x="10376" y="10331"/>
                    </a:lnTo>
                    <a:lnTo>
                      <a:pt x="20763" y="5028"/>
                    </a:lnTo>
                    <a:lnTo>
                      <a:pt x="10376" y="1"/>
                    </a:ln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5" name="Google Shape;305;p37"/>
              <p:cNvSpPr/>
              <p:nvPr/>
            </p:nvSpPr>
            <p:spPr>
              <a:xfrm>
                <a:off x="8398251" y="1362658"/>
                <a:ext cx="42757" cy="36365"/>
              </a:xfrm>
              <a:custGeom>
                <a:rect b="b" l="l" r="r" t="t"/>
                <a:pathLst>
                  <a:path extrusionOk="0" h="1007" w="1184">
                    <a:moveTo>
                      <a:pt x="513" y="0"/>
                    </a:moveTo>
                    <a:cubicBezTo>
                      <a:pt x="255" y="0"/>
                      <a:pt x="5" y="198"/>
                      <a:pt x="12" y="501"/>
                    </a:cubicBezTo>
                    <a:cubicBezTo>
                      <a:pt x="1" y="788"/>
                      <a:pt x="230" y="1006"/>
                      <a:pt x="506" y="1006"/>
                    </a:cubicBezTo>
                    <a:cubicBezTo>
                      <a:pt x="953" y="1006"/>
                      <a:pt x="1183" y="467"/>
                      <a:pt x="862" y="146"/>
                    </a:cubicBezTo>
                    <a:cubicBezTo>
                      <a:pt x="762" y="45"/>
                      <a:pt x="636" y="0"/>
                      <a:pt x="513" y="0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8"/>
          <p:cNvSpPr txBox="1"/>
          <p:nvPr>
            <p:ph type="title"/>
          </p:nvPr>
        </p:nvSpPr>
        <p:spPr>
          <a:xfrm>
            <a:off x="956271" y="189950"/>
            <a:ext cx="5311200" cy="111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Premissas</a:t>
            </a:r>
            <a:endParaRPr/>
          </a:p>
        </p:txBody>
      </p:sp>
      <p:sp>
        <p:nvSpPr>
          <p:cNvPr id="311" name="Google Shape;311;p38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312" name="Google Shape;312;p38"/>
          <p:cNvSpPr txBox="1"/>
          <p:nvPr>
            <p:ph idx="1" type="subTitle"/>
          </p:nvPr>
        </p:nvSpPr>
        <p:spPr>
          <a:xfrm>
            <a:off x="376350" y="1709475"/>
            <a:ext cx="3945000" cy="20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300">
                <a:latin typeface="Ubuntu"/>
                <a:ea typeface="Ubuntu"/>
                <a:cs typeface="Ubuntu"/>
                <a:sym typeface="Ubuntu"/>
              </a:rPr>
              <a:t>Target</a:t>
            </a:r>
            <a:endParaRPr b="1" sz="1300"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/>
              <a:t>A coluna que identifica falha ou não do sistema de ar é a coluna que pretendemos prever</a:t>
            </a:r>
            <a:endParaRPr sz="1300"/>
          </a:p>
        </p:txBody>
      </p:sp>
      <p:sp>
        <p:nvSpPr>
          <p:cNvPr id="313" name="Google Shape;313;p38"/>
          <p:cNvSpPr/>
          <p:nvPr/>
        </p:nvSpPr>
        <p:spPr>
          <a:xfrm>
            <a:off x="5177125" y="212900"/>
            <a:ext cx="3742800" cy="4684200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38"/>
          <p:cNvSpPr/>
          <p:nvPr/>
        </p:nvSpPr>
        <p:spPr>
          <a:xfrm>
            <a:off x="4571997" y="3832425"/>
            <a:ext cx="762000" cy="1168500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5" name="Google Shape;315;p38"/>
          <p:cNvGrpSpPr/>
          <p:nvPr/>
        </p:nvGrpSpPr>
        <p:grpSpPr>
          <a:xfrm>
            <a:off x="6079223" y="1801284"/>
            <a:ext cx="1938598" cy="1507417"/>
            <a:chOff x="7636443" y="1204988"/>
            <a:chExt cx="804565" cy="677795"/>
          </a:xfrm>
        </p:grpSpPr>
        <p:grpSp>
          <p:nvGrpSpPr>
            <p:cNvPr id="316" name="Google Shape;316;p38"/>
            <p:cNvGrpSpPr/>
            <p:nvPr/>
          </p:nvGrpSpPr>
          <p:grpSpPr>
            <a:xfrm>
              <a:off x="7636443" y="1509705"/>
              <a:ext cx="804565" cy="373078"/>
              <a:chOff x="7636443" y="1509705"/>
              <a:chExt cx="804565" cy="373078"/>
            </a:xfrm>
          </p:grpSpPr>
          <p:sp>
            <p:nvSpPr>
              <p:cNvPr id="317" name="Google Shape;317;p38"/>
              <p:cNvSpPr/>
              <p:nvPr/>
            </p:nvSpPr>
            <p:spPr>
              <a:xfrm>
                <a:off x="7636443" y="1509705"/>
                <a:ext cx="749840" cy="373078"/>
              </a:xfrm>
              <a:custGeom>
                <a:rect b="b" l="l" r="r" t="t"/>
                <a:pathLst>
                  <a:path extrusionOk="0" h="10331" w="20764">
                    <a:moveTo>
                      <a:pt x="10376" y="1"/>
                    </a:moveTo>
                    <a:lnTo>
                      <a:pt x="1" y="5028"/>
                    </a:lnTo>
                    <a:lnTo>
                      <a:pt x="10376" y="10331"/>
                    </a:lnTo>
                    <a:lnTo>
                      <a:pt x="20763" y="5028"/>
                    </a:lnTo>
                    <a:lnTo>
                      <a:pt x="10376" y="1"/>
                    </a:lnTo>
                    <a:close/>
                  </a:path>
                </a:pathLst>
              </a:custGeom>
              <a:solidFill>
                <a:srgbClr val="435D7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" name="Google Shape;318;p38"/>
              <p:cNvSpPr/>
              <p:nvPr/>
            </p:nvSpPr>
            <p:spPr>
              <a:xfrm>
                <a:off x="8398251" y="1667375"/>
                <a:ext cx="42757" cy="36365"/>
              </a:xfrm>
              <a:custGeom>
                <a:rect b="b" l="l" r="r" t="t"/>
                <a:pathLst>
                  <a:path extrusionOk="0" h="1007" w="1184">
                    <a:moveTo>
                      <a:pt x="513" y="0"/>
                    </a:moveTo>
                    <a:cubicBezTo>
                      <a:pt x="255" y="0"/>
                      <a:pt x="5" y="198"/>
                      <a:pt x="12" y="501"/>
                    </a:cubicBezTo>
                    <a:cubicBezTo>
                      <a:pt x="1" y="788"/>
                      <a:pt x="230" y="1006"/>
                      <a:pt x="506" y="1006"/>
                    </a:cubicBezTo>
                    <a:cubicBezTo>
                      <a:pt x="953" y="1006"/>
                      <a:pt x="1183" y="467"/>
                      <a:pt x="862" y="146"/>
                    </a:cubicBezTo>
                    <a:cubicBezTo>
                      <a:pt x="762" y="45"/>
                      <a:pt x="636" y="0"/>
                      <a:pt x="513" y="0"/>
                    </a:cubicBezTo>
                    <a:close/>
                  </a:path>
                </a:pathLst>
              </a:custGeom>
              <a:solidFill>
                <a:srgbClr val="435D7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19" name="Google Shape;319;p38"/>
            <p:cNvGrpSpPr/>
            <p:nvPr/>
          </p:nvGrpSpPr>
          <p:grpSpPr>
            <a:xfrm>
              <a:off x="7636443" y="1408133"/>
              <a:ext cx="804565" cy="373078"/>
              <a:chOff x="7636443" y="1408133"/>
              <a:chExt cx="804565" cy="373078"/>
            </a:xfrm>
          </p:grpSpPr>
          <p:sp>
            <p:nvSpPr>
              <p:cNvPr id="320" name="Google Shape;320;p38"/>
              <p:cNvSpPr/>
              <p:nvPr/>
            </p:nvSpPr>
            <p:spPr>
              <a:xfrm>
                <a:off x="7636443" y="1408133"/>
                <a:ext cx="749840" cy="373078"/>
              </a:xfrm>
              <a:custGeom>
                <a:rect b="b" l="l" r="r" t="t"/>
                <a:pathLst>
                  <a:path extrusionOk="0" h="10331" w="20764">
                    <a:moveTo>
                      <a:pt x="10376" y="1"/>
                    </a:moveTo>
                    <a:lnTo>
                      <a:pt x="1" y="5028"/>
                    </a:lnTo>
                    <a:lnTo>
                      <a:pt x="10376" y="10331"/>
                    </a:lnTo>
                    <a:lnTo>
                      <a:pt x="20763" y="5028"/>
                    </a:lnTo>
                    <a:lnTo>
                      <a:pt x="10376" y="1"/>
                    </a:ln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" name="Google Shape;321;p38"/>
              <p:cNvSpPr/>
              <p:nvPr/>
            </p:nvSpPr>
            <p:spPr>
              <a:xfrm>
                <a:off x="8398251" y="1565802"/>
                <a:ext cx="42757" cy="36365"/>
              </a:xfrm>
              <a:custGeom>
                <a:rect b="b" l="l" r="r" t="t"/>
                <a:pathLst>
                  <a:path extrusionOk="0" h="1007" w="1184">
                    <a:moveTo>
                      <a:pt x="513" y="0"/>
                    </a:moveTo>
                    <a:cubicBezTo>
                      <a:pt x="255" y="0"/>
                      <a:pt x="5" y="198"/>
                      <a:pt x="12" y="501"/>
                    </a:cubicBezTo>
                    <a:cubicBezTo>
                      <a:pt x="1" y="788"/>
                      <a:pt x="230" y="1006"/>
                      <a:pt x="506" y="1006"/>
                    </a:cubicBezTo>
                    <a:cubicBezTo>
                      <a:pt x="953" y="1006"/>
                      <a:pt x="1183" y="467"/>
                      <a:pt x="862" y="146"/>
                    </a:cubicBezTo>
                    <a:cubicBezTo>
                      <a:pt x="762" y="45"/>
                      <a:pt x="636" y="0"/>
                      <a:pt x="513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22" name="Google Shape;322;p38"/>
            <p:cNvGrpSpPr/>
            <p:nvPr/>
          </p:nvGrpSpPr>
          <p:grpSpPr>
            <a:xfrm>
              <a:off x="7636443" y="1306560"/>
              <a:ext cx="804565" cy="373078"/>
              <a:chOff x="7636443" y="1306560"/>
              <a:chExt cx="804565" cy="373078"/>
            </a:xfrm>
          </p:grpSpPr>
          <p:sp>
            <p:nvSpPr>
              <p:cNvPr id="323" name="Google Shape;323;p38"/>
              <p:cNvSpPr/>
              <p:nvPr/>
            </p:nvSpPr>
            <p:spPr>
              <a:xfrm>
                <a:off x="7636443" y="1306560"/>
                <a:ext cx="749840" cy="373078"/>
              </a:xfrm>
              <a:custGeom>
                <a:rect b="b" l="l" r="r" t="t"/>
                <a:pathLst>
                  <a:path extrusionOk="0" h="10331" w="20764">
                    <a:moveTo>
                      <a:pt x="10376" y="1"/>
                    </a:moveTo>
                    <a:lnTo>
                      <a:pt x="1" y="5028"/>
                    </a:lnTo>
                    <a:lnTo>
                      <a:pt x="10376" y="10331"/>
                    </a:lnTo>
                    <a:lnTo>
                      <a:pt x="20763" y="5028"/>
                    </a:lnTo>
                    <a:lnTo>
                      <a:pt x="10376" y="1"/>
                    </a:lnTo>
                    <a:close/>
                  </a:path>
                </a:pathLst>
              </a:custGeom>
              <a:solidFill>
                <a:srgbClr val="BAC8D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" name="Google Shape;324;p38"/>
              <p:cNvSpPr/>
              <p:nvPr/>
            </p:nvSpPr>
            <p:spPr>
              <a:xfrm>
                <a:off x="8398251" y="1464230"/>
                <a:ext cx="42757" cy="36365"/>
              </a:xfrm>
              <a:custGeom>
                <a:rect b="b" l="l" r="r" t="t"/>
                <a:pathLst>
                  <a:path extrusionOk="0" h="1007" w="1184">
                    <a:moveTo>
                      <a:pt x="513" y="0"/>
                    </a:moveTo>
                    <a:cubicBezTo>
                      <a:pt x="255" y="0"/>
                      <a:pt x="5" y="198"/>
                      <a:pt x="12" y="501"/>
                    </a:cubicBezTo>
                    <a:cubicBezTo>
                      <a:pt x="1" y="788"/>
                      <a:pt x="230" y="1006"/>
                      <a:pt x="506" y="1006"/>
                    </a:cubicBezTo>
                    <a:cubicBezTo>
                      <a:pt x="953" y="1006"/>
                      <a:pt x="1183" y="467"/>
                      <a:pt x="862" y="146"/>
                    </a:cubicBezTo>
                    <a:cubicBezTo>
                      <a:pt x="762" y="45"/>
                      <a:pt x="636" y="0"/>
                      <a:pt x="513" y="0"/>
                    </a:cubicBezTo>
                    <a:close/>
                  </a:path>
                </a:pathLst>
              </a:custGeom>
              <a:solidFill>
                <a:srgbClr val="BAC8D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25" name="Google Shape;325;p38"/>
            <p:cNvGrpSpPr/>
            <p:nvPr/>
          </p:nvGrpSpPr>
          <p:grpSpPr>
            <a:xfrm>
              <a:off x="7636443" y="1204988"/>
              <a:ext cx="804565" cy="373078"/>
              <a:chOff x="7636443" y="1204988"/>
              <a:chExt cx="804565" cy="373078"/>
            </a:xfrm>
          </p:grpSpPr>
          <p:sp>
            <p:nvSpPr>
              <p:cNvPr id="326" name="Google Shape;326;p38"/>
              <p:cNvSpPr/>
              <p:nvPr/>
            </p:nvSpPr>
            <p:spPr>
              <a:xfrm>
                <a:off x="7636443" y="1204988"/>
                <a:ext cx="749840" cy="373078"/>
              </a:xfrm>
              <a:custGeom>
                <a:rect b="b" l="l" r="r" t="t"/>
                <a:pathLst>
                  <a:path extrusionOk="0" h="10331" w="20764">
                    <a:moveTo>
                      <a:pt x="10376" y="1"/>
                    </a:moveTo>
                    <a:lnTo>
                      <a:pt x="1" y="5028"/>
                    </a:lnTo>
                    <a:lnTo>
                      <a:pt x="10376" y="10331"/>
                    </a:lnTo>
                    <a:lnTo>
                      <a:pt x="20763" y="5028"/>
                    </a:lnTo>
                    <a:lnTo>
                      <a:pt x="10376" y="1"/>
                    </a:ln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7" name="Google Shape;327;p38"/>
              <p:cNvSpPr/>
              <p:nvPr/>
            </p:nvSpPr>
            <p:spPr>
              <a:xfrm>
                <a:off x="8398251" y="1362658"/>
                <a:ext cx="42757" cy="36365"/>
              </a:xfrm>
              <a:custGeom>
                <a:rect b="b" l="l" r="r" t="t"/>
                <a:pathLst>
                  <a:path extrusionOk="0" h="1007" w="1184">
                    <a:moveTo>
                      <a:pt x="513" y="0"/>
                    </a:moveTo>
                    <a:cubicBezTo>
                      <a:pt x="255" y="0"/>
                      <a:pt x="5" y="198"/>
                      <a:pt x="12" y="501"/>
                    </a:cubicBezTo>
                    <a:cubicBezTo>
                      <a:pt x="1" y="788"/>
                      <a:pt x="230" y="1006"/>
                      <a:pt x="506" y="1006"/>
                    </a:cubicBezTo>
                    <a:cubicBezTo>
                      <a:pt x="953" y="1006"/>
                      <a:pt x="1183" y="467"/>
                      <a:pt x="862" y="146"/>
                    </a:cubicBezTo>
                    <a:cubicBezTo>
                      <a:pt x="762" y="45"/>
                      <a:pt x="636" y="0"/>
                      <a:pt x="513" y="0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9"/>
          <p:cNvSpPr txBox="1"/>
          <p:nvPr>
            <p:ph type="title"/>
          </p:nvPr>
        </p:nvSpPr>
        <p:spPr>
          <a:xfrm>
            <a:off x="4598900" y="1491800"/>
            <a:ext cx="3593700" cy="12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/>
              <a:t>3</a:t>
            </a:r>
            <a:r>
              <a:rPr lang="es"/>
              <a:t>. Vamos ao trabalho!</a:t>
            </a:r>
            <a:endParaRPr/>
          </a:p>
        </p:txBody>
      </p:sp>
      <p:sp>
        <p:nvSpPr>
          <p:cNvPr id="333" name="Google Shape;333;p39"/>
          <p:cNvSpPr txBox="1"/>
          <p:nvPr>
            <p:ph idx="1" type="subTitle"/>
          </p:nvPr>
        </p:nvSpPr>
        <p:spPr>
          <a:xfrm>
            <a:off x="4598900" y="2968200"/>
            <a:ext cx="37767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Apresentação do </a:t>
            </a:r>
            <a:r>
              <a:rPr i="1" lang="es" sz="1800"/>
              <a:t>workflow</a:t>
            </a:r>
            <a:endParaRPr i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8" name="Google Shape;338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6175" y="152400"/>
            <a:ext cx="6111654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41"/>
          <p:cNvSpPr txBox="1"/>
          <p:nvPr>
            <p:ph type="title"/>
          </p:nvPr>
        </p:nvSpPr>
        <p:spPr>
          <a:xfrm>
            <a:off x="956271" y="189950"/>
            <a:ext cx="5311200" cy="111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Metodologia</a:t>
            </a:r>
            <a:endParaRPr/>
          </a:p>
        </p:txBody>
      </p:sp>
      <p:sp>
        <p:nvSpPr>
          <p:cNvPr id="344" name="Google Shape;344;p41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345" name="Google Shape;345;p41"/>
          <p:cNvSpPr txBox="1"/>
          <p:nvPr>
            <p:ph idx="1" type="subTitle"/>
          </p:nvPr>
        </p:nvSpPr>
        <p:spPr>
          <a:xfrm>
            <a:off x="376350" y="1709475"/>
            <a:ext cx="3945000" cy="20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/>
              <a:t>Transformação dos dados para melhorar a performance dos algoritmos</a:t>
            </a:r>
            <a:endParaRPr sz="1300"/>
          </a:p>
        </p:txBody>
      </p:sp>
      <p:sp>
        <p:nvSpPr>
          <p:cNvPr id="346" name="Google Shape;346;p41"/>
          <p:cNvSpPr/>
          <p:nvPr/>
        </p:nvSpPr>
        <p:spPr>
          <a:xfrm>
            <a:off x="5177125" y="212900"/>
            <a:ext cx="3742800" cy="4684200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41"/>
          <p:cNvSpPr/>
          <p:nvPr/>
        </p:nvSpPr>
        <p:spPr>
          <a:xfrm>
            <a:off x="4571997" y="3832425"/>
            <a:ext cx="762000" cy="1168500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48" name="Google Shape;348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1348" y="212900"/>
            <a:ext cx="3354350" cy="230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Google Shape;349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72850" y="2584050"/>
            <a:ext cx="2951350" cy="2262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0" name="Google Shape;350;p41"/>
          <p:cNvCxnSpPr/>
          <p:nvPr/>
        </p:nvCxnSpPr>
        <p:spPr>
          <a:xfrm>
            <a:off x="5572850" y="2147425"/>
            <a:ext cx="6000" cy="476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2"/>
          <p:cNvSpPr txBox="1"/>
          <p:nvPr>
            <p:ph type="title"/>
          </p:nvPr>
        </p:nvSpPr>
        <p:spPr>
          <a:xfrm>
            <a:off x="956271" y="189950"/>
            <a:ext cx="5311200" cy="111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Balanceamento dos dados</a:t>
            </a:r>
            <a:endParaRPr/>
          </a:p>
        </p:txBody>
      </p:sp>
      <p:sp>
        <p:nvSpPr>
          <p:cNvPr id="356" name="Google Shape;356;p42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357" name="Google Shape;357;p42"/>
          <p:cNvSpPr txBox="1"/>
          <p:nvPr>
            <p:ph idx="1" type="subTitle"/>
          </p:nvPr>
        </p:nvSpPr>
        <p:spPr>
          <a:xfrm>
            <a:off x="376350" y="1709475"/>
            <a:ext cx="3945000" cy="20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/>
              <a:t>O dataset apresentado é desbalanceado, pois possui muito mais registros de falhas em outros sistemas do que no sistema de ar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/>
              <a:t>Aumentamos os dados de treino para melhorar a performance dos algoritmos</a:t>
            </a:r>
            <a:endParaRPr sz="1300"/>
          </a:p>
        </p:txBody>
      </p:sp>
      <p:sp>
        <p:nvSpPr>
          <p:cNvPr id="358" name="Google Shape;358;p42"/>
          <p:cNvSpPr/>
          <p:nvPr/>
        </p:nvSpPr>
        <p:spPr>
          <a:xfrm>
            <a:off x="5177125" y="212900"/>
            <a:ext cx="3742800" cy="4684200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42"/>
          <p:cNvSpPr/>
          <p:nvPr/>
        </p:nvSpPr>
        <p:spPr>
          <a:xfrm>
            <a:off x="4571997" y="3832425"/>
            <a:ext cx="762000" cy="1168500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60" name="Google Shape;360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9350" y="1408097"/>
            <a:ext cx="3038350" cy="229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43"/>
          <p:cNvSpPr txBox="1"/>
          <p:nvPr>
            <p:ph type="title"/>
          </p:nvPr>
        </p:nvSpPr>
        <p:spPr>
          <a:xfrm>
            <a:off x="956271" y="189950"/>
            <a:ext cx="5311200" cy="111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Modelagem</a:t>
            </a:r>
            <a:endParaRPr/>
          </a:p>
        </p:txBody>
      </p:sp>
      <p:sp>
        <p:nvSpPr>
          <p:cNvPr id="366" name="Google Shape;366;p43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367" name="Google Shape;367;p43"/>
          <p:cNvSpPr txBox="1"/>
          <p:nvPr>
            <p:ph idx="1" type="subTitle"/>
          </p:nvPr>
        </p:nvSpPr>
        <p:spPr>
          <a:xfrm>
            <a:off x="376350" y="1709475"/>
            <a:ext cx="3945000" cy="20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/>
              <a:t>Teste de diferentes algoritmos para identificar qual performa melhor no dataset em questão</a:t>
            </a:r>
            <a:endParaRPr sz="1300"/>
          </a:p>
        </p:txBody>
      </p:sp>
      <p:sp>
        <p:nvSpPr>
          <p:cNvPr id="368" name="Google Shape;368;p43"/>
          <p:cNvSpPr/>
          <p:nvPr/>
        </p:nvSpPr>
        <p:spPr>
          <a:xfrm>
            <a:off x="5177125" y="212900"/>
            <a:ext cx="3742800" cy="4684200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43"/>
          <p:cNvSpPr/>
          <p:nvPr/>
        </p:nvSpPr>
        <p:spPr>
          <a:xfrm>
            <a:off x="4571997" y="3832425"/>
            <a:ext cx="762000" cy="1168500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70" name="Google Shape;370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5375" y="321675"/>
            <a:ext cx="3266300" cy="44666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44"/>
          <p:cNvSpPr txBox="1"/>
          <p:nvPr>
            <p:ph type="title"/>
          </p:nvPr>
        </p:nvSpPr>
        <p:spPr>
          <a:xfrm>
            <a:off x="4598900" y="1491800"/>
            <a:ext cx="3593700" cy="12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/>
              <a:t>4</a:t>
            </a:r>
            <a:r>
              <a:rPr lang="es"/>
              <a:t>. Resultados</a:t>
            </a:r>
            <a:endParaRPr/>
          </a:p>
        </p:txBody>
      </p:sp>
      <p:sp>
        <p:nvSpPr>
          <p:cNvPr id="376" name="Google Shape;376;p44"/>
          <p:cNvSpPr txBox="1"/>
          <p:nvPr>
            <p:ph idx="1" type="subTitle"/>
          </p:nvPr>
        </p:nvSpPr>
        <p:spPr>
          <a:xfrm>
            <a:off x="4598900" y="2968200"/>
            <a:ext cx="37767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Conseguimos responder as perguntas propostas?</a:t>
            </a:r>
            <a:endParaRPr i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45"/>
          <p:cNvSpPr txBox="1"/>
          <p:nvPr>
            <p:ph idx="2" type="title"/>
          </p:nvPr>
        </p:nvSpPr>
        <p:spPr>
          <a:xfrm>
            <a:off x="742950" y="2794200"/>
            <a:ext cx="7729500" cy="88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s" sz="1800"/>
              <a:t>Sim!</a:t>
            </a:r>
            <a:endParaRPr b="0" sz="1800"/>
          </a:p>
        </p:txBody>
      </p:sp>
      <p:sp>
        <p:nvSpPr>
          <p:cNvPr id="382" name="Google Shape;382;p45"/>
          <p:cNvSpPr txBox="1"/>
          <p:nvPr>
            <p:ph type="title"/>
          </p:nvPr>
        </p:nvSpPr>
        <p:spPr>
          <a:xfrm>
            <a:off x="742950" y="1747000"/>
            <a:ext cx="7729500" cy="88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s" sz="1800"/>
              <a:t>Conseguimos identificar quais são as </a:t>
            </a:r>
            <a:r>
              <a:rPr lang="es" sz="1800"/>
              <a:t>variáveis </a:t>
            </a:r>
            <a:r>
              <a:rPr b="0" lang="es" sz="1800"/>
              <a:t>monitoradas do caminhão que </a:t>
            </a:r>
            <a:r>
              <a:rPr lang="es" sz="1800"/>
              <a:t>mais impactam na falha deste sistema</a:t>
            </a:r>
            <a:r>
              <a:rPr b="0" lang="es" sz="1800"/>
              <a:t>?</a:t>
            </a:r>
            <a:endParaRPr b="0" sz="18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46"/>
          <p:cNvSpPr txBox="1"/>
          <p:nvPr/>
        </p:nvSpPr>
        <p:spPr>
          <a:xfrm>
            <a:off x="16681609" y="44451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300">
                <a:solidFill>
                  <a:srgbClr val="FFFFFF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‹#›</a:t>
            </a:fld>
            <a:endParaRPr sz="1300">
              <a:solidFill>
                <a:schemeClr val="lt1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sp>
        <p:nvSpPr>
          <p:cNvPr id="388" name="Google Shape;388;p46"/>
          <p:cNvSpPr txBox="1"/>
          <p:nvPr>
            <p:ph idx="4294967295" type="body"/>
          </p:nvPr>
        </p:nvSpPr>
        <p:spPr>
          <a:xfrm>
            <a:off x="5462825" y="2092950"/>
            <a:ext cx="3374400" cy="9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0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Análise de importância de </a:t>
            </a:r>
            <a:r>
              <a:rPr b="1" i="1" lang="es" sz="10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feature</a:t>
            </a:r>
            <a:br>
              <a:rPr lang="es" sz="10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lang="es" sz="10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Com essa análise conseguimos entender quais features são mais importantes em relação ao modelo final e, portanto, alinhar sensoriamento e manutenção com base em decisões melhor direcionadas</a:t>
            </a:r>
            <a:endParaRPr sz="10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89" name="Google Shape;389;p46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>
                <a:solidFill>
                  <a:srgbClr val="B7B7B7"/>
                </a:solidFill>
              </a:rPr>
              <a:t>‹#›</a:t>
            </a:fld>
            <a:endParaRPr>
              <a:solidFill>
                <a:srgbClr val="B7B7B7"/>
              </a:solidFill>
            </a:endParaRPr>
          </a:p>
        </p:txBody>
      </p:sp>
      <p:pic>
        <p:nvPicPr>
          <p:cNvPr id="390" name="Google Shape;390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9475" y="152400"/>
            <a:ext cx="1760300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9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>
                <a:solidFill>
                  <a:srgbClr val="D9D9D9"/>
                </a:solidFill>
              </a:rPr>
              <a:t>‹#›</a:t>
            </a:fld>
            <a:endParaRPr>
              <a:solidFill>
                <a:srgbClr val="D9D9D9"/>
              </a:solidFill>
            </a:endParaRPr>
          </a:p>
        </p:txBody>
      </p:sp>
      <p:sp>
        <p:nvSpPr>
          <p:cNvPr id="191" name="Google Shape;191;p29"/>
          <p:cNvSpPr txBox="1"/>
          <p:nvPr>
            <p:ph idx="4294967295" type="title"/>
          </p:nvPr>
        </p:nvSpPr>
        <p:spPr>
          <a:xfrm>
            <a:off x="4666700" y="1933013"/>
            <a:ext cx="5311200" cy="6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Sumário</a:t>
            </a:r>
            <a:endParaRPr/>
          </a:p>
        </p:txBody>
      </p:sp>
      <p:sp>
        <p:nvSpPr>
          <p:cNvPr id="192" name="Google Shape;192;p29"/>
          <p:cNvSpPr txBox="1"/>
          <p:nvPr>
            <p:ph idx="4294967295" type="title"/>
          </p:nvPr>
        </p:nvSpPr>
        <p:spPr>
          <a:xfrm>
            <a:off x="4666700" y="3014100"/>
            <a:ext cx="3384300" cy="5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/>
              <a:t>Problema</a:t>
            </a:r>
            <a:endParaRPr sz="1900"/>
          </a:p>
        </p:txBody>
      </p:sp>
      <p:sp>
        <p:nvSpPr>
          <p:cNvPr id="193" name="Google Shape;193;p29"/>
          <p:cNvSpPr txBox="1"/>
          <p:nvPr>
            <p:ph idx="4294967295" type="title"/>
          </p:nvPr>
        </p:nvSpPr>
        <p:spPr>
          <a:xfrm>
            <a:off x="3549325" y="2984575"/>
            <a:ext cx="1258800" cy="63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1</a:t>
            </a:r>
            <a:endParaRPr/>
          </a:p>
        </p:txBody>
      </p:sp>
      <p:sp>
        <p:nvSpPr>
          <p:cNvPr id="194" name="Google Shape;194;p29"/>
          <p:cNvSpPr txBox="1"/>
          <p:nvPr>
            <p:ph idx="4294967295" type="title"/>
          </p:nvPr>
        </p:nvSpPr>
        <p:spPr>
          <a:xfrm>
            <a:off x="3549325" y="3492513"/>
            <a:ext cx="1258800" cy="63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2</a:t>
            </a:r>
            <a:endParaRPr/>
          </a:p>
        </p:txBody>
      </p:sp>
      <p:sp>
        <p:nvSpPr>
          <p:cNvPr id="195" name="Google Shape;195;p29"/>
          <p:cNvSpPr txBox="1"/>
          <p:nvPr>
            <p:ph idx="4294967295" type="title"/>
          </p:nvPr>
        </p:nvSpPr>
        <p:spPr>
          <a:xfrm>
            <a:off x="3549325" y="3989325"/>
            <a:ext cx="1258800" cy="63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3</a:t>
            </a:r>
            <a:endParaRPr/>
          </a:p>
        </p:txBody>
      </p:sp>
      <p:sp>
        <p:nvSpPr>
          <p:cNvPr id="196" name="Google Shape;196;p29"/>
          <p:cNvSpPr txBox="1"/>
          <p:nvPr>
            <p:ph idx="4294967295" type="title"/>
          </p:nvPr>
        </p:nvSpPr>
        <p:spPr>
          <a:xfrm>
            <a:off x="3549325" y="4542175"/>
            <a:ext cx="1258800" cy="63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4</a:t>
            </a:r>
            <a:endParaRPr/>
          </a:p>
        </p:txBody>
      </p:sp>
      <p:sp>
        <p:nvSpPr>
          <p:cNvPr id="197" name="Google Shape;197;p29"/>
          <p:cNvSpPr txBox="1"/>
          <p:nvPr>
            <p:ph idx="4294967295" type="title"/>
          </p:nvPr>
        </p:nvSpPr>
        <p:spPr>
          <a:xfrm>
            <a:off x="4666700" y="3523125"/>
            <a:ext cx="3384300" cy="5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/>
              <a:t>Premissas</a:t>
            </a:r>
            <a:endParaRPr sz="1900"/>
          </a:p>
        </p:txBody>
      </p:sp>
      <p:sp>
        <p:nvSpPr>
          <p:cNvPr id="198" name="Google Shape;198;p29"/>
          <p:cNvSpPr txBox="1"/>
          <p:nvPr>
            <p:ph idx="4294967295" type="title"/>
          </p:nvPr>
        </p:nvSpPr>
        <p:spPr>
          <a:xfrm>
            <a:off x="4666700" y="4019925"/>
            <a:ext cx="3384300" cy="5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/>
              <a:t>Workflow</a:t>
            </a:r>
            <a:endParaRPr sz="1900"/>
          </a:p>
        </p:txBody>
      </p:sp>
      <p:sp>
        <p:nvSpPr>
          <p:cNvPr id="199" name="Google Shape;199;p29"/>
          <p:cNvSpPr txBox="1"/>
          <p:nvPr>
            <p:ph idx="4294967295" type="title"/>
          </p:nvPr>
        </p:nvSpPr>
        <p:spPr>
          <a:xfrm>
            <a:off x="4666700" y="4559500"/>
            <a:ext cx="3384300" cy="5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/>
              <a:t>Resultados</a:t>
            </a:r>
            <a:endParaRPr sz="19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47"/>
          <p:cNvSpPr txBox="1"/>
          <p:nvPr>
            <p:ph idx="2" type="title"/>
          </p:nvPr>
        </p:nvSpPr>
        <p:spPr>
          <a:xfrm>
            <a:off x="742950" y="2794200"/>
            <a:ext cx="7729500" cy="88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s" sz="1800"/>
              <a:t>Sim!</a:t>
            </a:r>
            <a:endParaRPr b="0" sz="1800"/>
          </a:p>
        </p:txBody>
      </p:sp>
      <p:sp>
        <p:nvSpPr>
          <p:cNvPr id="396" name="Google Shape;396;p47"/>
          <p:cNvSpPr txBox="1"/>
          <p:nvPr>
            <p:ph type="title"/>
          </p:nvPr>
        </p:nvSpPr>
        <p:spPr>
          <a:xfrm>
            <a:off x="742950" y="1747000"/>
            <a:ext cx="7729500" cy="88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s" sz="1800"/>
              <a:t>Conseguimos </a:t>
            </a:r>
            <a:r>
              <a:rPr lang="es" sz="1800"/>
              <a:t>diminuir os gastos</a:t>
            </a:r>
            <a:r>
              <a:rPr b="0" lang="es" sz="1800"/>
              <a:t> nesse sistema com manutenção utilizando </a:t>
            </a:r>
            <a:r>
              <a:rPr lang="es" sz="1800"/>
              <a:t>técnicas de IA</a:t>
            </a:r>
            <a:r>
              <a:rPr b="0" lang="es" sz="1800"/>
              <a:t>?</a:t>
            </a:r>
            <a:endParaRPr b="0"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1" name="Google Shape;401;p48"/>
          <p:cNvGraphicFramePr/>
          <p:nvPr/>
        </p:nvGraphicFramePr>
        <p:xfrm>
          <a:off x="1274075" y="2047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{CEDD3673-0E7E-4159-A5C5-212EB7C8CA96}</a:tableStyleId>
              </a:tblPr>
              <a:tblGrid>
                <a:gridCol w="1647825"/>
                <a:gridCol w="952500"/>
                <a:gridCol w="952500"/>
                <a:gridCol w="952500"/>
                <a:gridCol w="952500"/>
                <a:gridCol w="952500"/>
              </a:tblGrid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00">
                          <a:solidFill>
                            <a:srgbClr val="FFFFFF"/>
                          </a:solidFill>
                        </a:rPr>
                        <a:t>1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B539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00">
                          <a:solidFill>
                            <a:srgbClr val="FFFFFF"/>
                          </a:solidFill>
                        </a:rPr>
                        <a:t>Accuracy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B539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00">
                          <a:solidFill>
                            <a:srgbClr val="FFFFFF"/>
                          </a:solidFill>
                        </a:rPr>
                        <a:t>F1-Score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B539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00">
                          <a:solidFill>
                            <a:srgbClr val="FFFFFF"/>
                          </a:solidFill>
                        </a:rPr>
                        <a:t>FN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B539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00">
                          <a:solidFill>
                            <a:srgbClr val="FFFFFF"/>
                          </a:solidFill>
                        </a:rPr>
                        <a:t>FP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B539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00">
                          <a:solidFill>
                            <a:srgbClr val="FFFFFF"/>
                          </a:solidFill>
                        </a:rPr>
                        <a:t>Cost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B5394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00"/>
                        <a:t>RidgeClassifier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00"/>
                        <a:t>96,40%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00"/>
                        <a:t>74,16%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00"/>
                        <a:t>15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00"/>
                        <a:t>488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00"/>
                        <a:t>$12.380,00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XGBClassifier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91,09%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61,23%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14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1340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$20.400,00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KNNClassifier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98,46%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82,49%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44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190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$23.900,00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RandomForestClassifier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99,28%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89,27%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46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63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$31.960,00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49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407" name="Google Shape;407;p49"/>
          <p:cNvSpPr txBox="1"/>
          <p:nvPr>
            <p:ph type="title"/>
          </p:nvPr>
        </p:nvSpPr>
        <p:spPr>
          <a:xfrm>
            <a:off x="742950" y="832600"/>
            <a:ext cx="7729500" cy="88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4800"/>
              <a:t>$ 187.500,00</a:t>
            </a:r>
            <a:endParaRPr/>
          </a:p>
        </p:txBody>
      </p:sp>
      <p:sp>
        <p:nvSpPr>
          <p:cNvPr id="408" name="Google Shape;408;p49"/>
          <p:cNvSpPr txBox="1"/>
          <p:nvPr>
            <p:ph idx="1" type="subTitle"/>
          </p:nvPr>
        </p:nvSpPr>
        <p:spPr>
          <a:xfrm>
            <a:off x="1667075" y="1469500"/>
            <a:ext cx="5809800" cy="3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2"/>
                </a:solidFill>
              </a:rPr>
              <a:t>Custo real em 2020</a:t>
            </a:r>
            <a:endParaRPr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49"/>
          <p:cNvSpPr txBox="1"/>
          <p:nvPr>
            <p:ph idx="2" type="title"/>
          </p:nvPr>
        </p:nvSpPr>
        <p:spPr>
          <a:xfrm>
            <a:off x="742950" y="1956000"/>
            <a:ext cx="7729500" cy="88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4800"/>
              <a:t>$ 12.380,00</a:t>
            </a:r>
            <a:endParaRPr/>
          </a:p>
        </p:txBody>
      </p:sp>
      <p:sp>
        <p:nvSpPr>
          <p:cNvPr id="410" name="Google Shape;410;p49"/>
          <p:cNvSpPr txBox="1"/>
          <p:nvPr>
            <p:ph idx="3" type="subTitle"/>
          </p:nvPr>
        </p:nvSpPr>
        <p:spPr>
          <a:xfrm>
            <a:off x="1667075" y="2592900"/>
            <a:ext cx="5809800" cy="3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2"/>
                </a:solidFill>
              </a:rPr>
              <a:t>Custo previsto em 2020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411" name="Google Shape;411;p49"/>
          <p:cNvSpPr txBox="1"/>
          <p:nvPr>
            <p:ph idx="4" type="title"/>
          </p:nvPr>
        </p:nvSpPr>
        <p:spPr>
          <a:xfrm>
            <a:off x="742950" y="3079400"/>
            <a:ext cx="7729500" cy="88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5200">
                <a:solidFill>
                  <a:srgbClr val="38761D"/>
                </a:solidFill>
              </a:rPr>
              <a:t>-93%</a:t>
            </a:r>
            <a:endParaRPr sz="6400">
              <a:solidFill>
                <a:srgbClr val="38761D"/>
              </a:solidFill>
            </a:endParaRPr>
          </a:p>
        </p:txBody>
      </p:sp>
      <p:sp>
        <p:nvSpPr>
          <p:cNvPr id="412" name="Google Shape;412;p49"/>
          <p:cNvSpPr txBox="1"/>
          <p:nvPr>
            <p:ph idx="5" type="subTitle"/>
          </p:nvPr>
        </p:nvSpPr>
        <p:spPr>
          <a:xfrm>
            <a:off x="1667075" y="3716300"/>
            <a:ext cx="5809800" cy="3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Redução dos custos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7" name="Google Shape;417;p50"/>
          <p:cNvGraphicFramePr/>
          <p:nvPr/>
        </p:nvGraphicFramePr>
        <p:xfrm>
          <a:off x="1321450" y="2937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{0FBC6F87-4530-4338-BC4C-96B01D8B91C5}</a:tableStyleId>
              </a:tblPr>
              <a:tblGrid>
                <a:gridCol w="496250"/>
                <a:gridCol w="996800"/>
                <a:gridCol w="993625"/>
              </a:tblGrid>
              <a:tr h="312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Pos</a:t>
                      </a:r>
                      <a:endParaRPr sz="1200"/>
                    </a:p>
                  </a:txBody>
                  <a:tcPr marT="91425" marB="91425" marR="91425" marL="91425">
                    <a:lnL cap="flat" cmpd="sng" w="1905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Neg</a:t>
                      </a:r>
                      <a:endParaRPr sz="1200"/>
                    </a:p>
                  </a:txBody>
                  <a:tcPr marT="91425" marB="91425" marR="91425" marL="91425">
                    <a:lnL cap="flat" cmpd="sng" w="1905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0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Pos</a:t>
                      </a:r>
                      <a:endParaRPr sz="1200"/>
                    </a:p>
                  </a:txBody>
                  <a:tcPr marT="91425" marB="91425" marR="91425" marL="91425">
                    <a:lnL cap="flat" cmpd="sng" w="1905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14443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492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0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Neg</a:t>
                      </a:r>
                      <a:endParaRPr sz="1200"/>
                    </a:p>
                  </a:txBody>
                  <a:tcPr marT="91425" marB="91425" marR="91425" marL="91425">
                    <a:lnL cap="flat" cmpd="sng" w="1905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16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251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418" name="Google Shape;418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3200" y="218825"/>
            <a:ext cx="3197599" cy="22666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19" name="Google Shape;419;p50"/>
          <p:cNvGraphicFramePr/>
          <p:nvPr/>
        </p:nvGraphicFramePr>
        <p:xfrm>
          <a:off x="5576850" y="2937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{0FBC6F87-4530-4338-BC4C-96B01D8B91C5}</a:tableStyleId>
              </a:tblPr>
              <a:tblGrid>
                <a:gridCol w="496250"/>
                <a:gridCol w="996800"/>
                <a:gridCol w="993625"/>
              </a:tblGrid>
              <a:tr h="312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Pos</a:t>
                      </a:r>
                      <a:endParaRPr sz="1200"/>
                    </a:p>
                  </a:txBody>
                  <a:tcPr marT="91425" marB="91425" marR="91425" marL="91425">
                    <a:lnL cap="flat" cmpd="sng" w="1905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Neg</a:t>
                      </a:r>
                      <a:endParaRPr sz="1200"/>
                    </a:p>
                  </a:txBody>
                  <a:tcPr marT="91425" marB="91425" marR="91425" marL="91425">
                    <a:lnL cap="flat" cmpd="sng" w="1905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0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Pos</a:t>
                      </a:r>
                      <a:endParaRPr sz="1200"/>
                    </a:p>
                  </a:txBody>
                  <a:tcPr marT="91425" marB="91425" marR="91425" marL="91425">
                    <a:lnL cap="flat" cmpd="sng" w="1905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14884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51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0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Neg</a:t>
                      </a:r>
                      <a:endParaRPr sz="1200"/>
                    </a:p>
                  </a:txBody>
                  <a:tcPr marT="91425" marB="91425" marR="91425" marL="91425">
                    <a:lnL cap="flat" cmpd="sng" w="1905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60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207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20" name="Google Shape;420;p50"/>
          <p:cNvSpPr txBox="1"/>
          <p:nvPr>
            <p:ph idx="4294967295" type="subTitle"/>
          </p:nvPr>
        </p:nvSpPr>
        <p:spPr>
          <a:xfrm>
            <a:off x="1198284" y="2485450"/>
            <a:ext cx="2733000" cy="6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Cenário de Resultados 1</a:t>
            </a:r>
            <a:endParaRPr/>
          </a:p>
        </p:txBody>
      </p:sp>
      <p:sp>
        <p:nvSpPr>
          <p:cNvPr id="421" name="Google Shape;421;p50"/>
          <p:cNvSpPr txBox="1"/>
          <p:nvPr>
            <p:ph idx="4294967295" type="subTitle"/>
          </p:nvPr>
        </p:nvSpPr>
        <p:spPr>
          <a:xfrm>
            <a:off x="5453697" y="2485450"/>
            <a:ext cx="2733000" cy="6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Cenário de Resultados 2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51"/>
          <p:cNvSpPr txBox="1"/>
          <p:nvPr>
            <p:ph idx="1" type="body"/>
          </p:nvPr>
        </p:nvSpPr>
        <p:spPr>
          <a:xfrm>
            <a:off x="1454050" y="1904925"/>
            <a:ext cx="5877000" cy="25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s"/>
              <a:t>Entender melhor o procedimento atual de manutenção preventiva e sugerir a substituição para o procedimento de </a:t>
            </a:r>
            <a:r>
              <a:rPr b="1" lang="es">
                <a:latin typeface="Ubuntu"/>
                <a:ea typeface="Ubuntu"/>
                <a:cs typeface="Ubuntu"/>
                <a:sym typeface="Ubuntu"/>
              </a:rPr>
              <a:t>manutenção preditiva</a:t>
            </a:r>
            <a:r>
              <a:rPr lang="es"/>
              <a:t> por meio da modelagem desenvolvida.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s"/>
              <a:t>Sugestões de </a:t>
            </a:r>
            <a:r>
              <a:rPr b="1" lang="es">
                <a:latin typeface="Ubuntu"/>
                <a:ea typeface="Ubuntu"/>
                <a:cs typeface="Ubuntu"/>
                <a:sym typeface="Ubuntu"/>
              </a:rPr>
              <a:t>aumento das variáveis</a:t>
            </a:r>
            <a:r>
              <a:rPr lang="es"/>
              <a:t> monitoradas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s"/>
              <a:t>Fazer </a:t>
            </a:r>
            <a:r>
              <a:rPr b="1" lang="es">
                <a:latin typeface="Ubuntu"/>
                <a:ea typeface="Ubuntu"/>
                <a:cs typeface="Ubuntu"/>
                <a:sym typeface="Ubuntu"/>
              </a:rPr>
              <a:t>otimização</a:t>
            </a:r>
            <a:r>
              <a:rPr lang="es"/>
              <a:t> da modelagem obtida (GridSearch, AutoML, Fine-tuning)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s"/>
              <a:t>Testar análise </a:t>
            </a:r>
            <a:r>
              <a:rPr b="1" lang="es">
                <a:latin typeface="Ubuntu"/>
                <a:ea typeface="Ubuntu"/>
                <a:cs typeface="Ubuntu"/>
                <a:sym typeface="Ubuntu"/>
              </a:rPr>
              <a:t>probabilística </a:t>
            </a:r>
            <a:r>
              <a:rPr lang="es"/>
              <a:t>para reduzir os casos de falso negativos</a:t>
            </a:r>
            <a:endParaRPr/>
          </a:p>
        </p:txBody>
      </p:sp>
      <p:sp>
        <p:nvSpPr>
          <p:cNvPr id="427" name="Google Shape;427;p51"/>
          <p:cNvSpPr txBox="1"/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Futuro</a:t>
            </a:r>
            <a:endParaRPr sz="2400"/>
          </a:p>
        </p:txBody>
      </p:sp>
      <p:sp>
        <p:nvSpPr>
          <p:cNvPr id="428" name="Google Shape;428;p51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52"/>
          <p:cNvSpPr/>
          <p:nvPr/>
        </p:nvSpPr>
        <p:spPr>
          <a:xfrm>
            <a:off x="676300" y="321200"/>
            <a:ext cx="7848900" cy="4447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52"/>
          <p:cNvSpPr/>
          <p:nvPr/>
        </p:nvSpPr>
        <p:spPr>
          <a:xfrm>
            <a:off x="676300" y="321200"/>
            <a:ext cx="2029200" cy="4447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52"/>
          <p:cNvSpPr txBox="1"/>
          <p:nvPr>
            <p:ph idx="4294967295" type="body"/>
          </p:nvPr>
        </p:nvSpPr>
        <p:spPr>
          <a:xfrm>
            <a:off x="2705500" y="2953800"/>
            <a:ext cx="3790500" cy="4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dk1"/>
                </a:solidFill>
              </a:rPr>
              <a:t>Perguntas?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dk1"/>
                </a:solidFill>
              </a:rPr>
              <a:t>gabrielcber@gmail.com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dk1"/>
                </a:solidFill>
              </a:rPr>
              <a:t>48 99658-9989 </a:t>
            </a:r>
            <a:endParaRPr sz="1200">
              <a:solidFill>
                <a:schemeClr val="dk1"/>
              </a:solidFill>
            </a:endParaRPr>
          </a:p>
        </p:txBody>
      </p:sp>
      <p:cxnSp>
        <p:nvCxnSpPr>
          <p:cNvPr id="436" name="Google Shape;436;p52"/>
          <p:cNvCxnSpPr/>
          <p:nvPr/>
        </p:nvCxnSpPr>
        <p:spPr>
          <a:xfrm>
            <a:off x="4233850" y="3374100"/>
            <a:ext cx="676200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7" name="Google Shape;437;p52"/>
          <p:cNvSpPr txBox="1"/>
          <p:nvPr>
            <p:ph idx="4294967295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rPr>
              <a:t>‹#›</a:t>
            </a:fld>
            <a:endParaRPr sz="1200">
              <a:solidFill>
                <a:srgbClr val="CCCCCC"/>
              </a:solidFill>
              <a:latin typeface="Arvo"/>
              <a:ea typeface="Arvo"/>
              <a:cs typeface="Arvo"/>
              <a:sym typeface="Arvo"/>
            </a:endParaRPr>
          </a:p>
        </p:txBody>
      </p:sp>
      <p:sp>
        <p:nvSpPr>
          <p:cNvPr id="438" name="Google Shape;438;p52"/>
          <p:cNvSpPr txBox="1"/>
          <p:nvPr>
            <p:ph type="ctrTitle"/>
          </p:nvPr>
        </p:nvSpPr>
        <p:spPr>
          <a:xfrm>
            <a:off x="3094000" y="1515550"/>
            <a:ext cx="2955900" cy="8535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Obrigado</a:t>
            </a:r>
            <a:r>
              <a:rPr lang="es" sz="3600"/>
              <a:t>!</a:t>
            </a:r>
            <a:endParaRPr i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0"/>
          <p:cNvSpPr txBox="1"/>
          <p:nvPr>
            <p:ph type="title"/>
          </p:nvPr>
        </p:nvSpPr>
        <p:spPr>
          <a:xfrm>
            <a:off x="4598900" y="1491800"/>
            <a:ext cx="3593700" cy="12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/>
              <a:t>1. Problema</a:t>
            </a:r>
            <a:endParaRPr/>
          </a:p>
        </p:txBody>
      </p:sp>
      <p:sp>
        <p:nvSpPr>
          <p:cNvPr id="205" name="Google Shape;205;p30"/>
          <p:cNvSpPr txBox="1"/>
          <p:nvPr>
            <p:ph idx="1" type="subTitle"/>
          </p:nvPr>
        </p:nvSpPr>
        <p:spPr>
          <a:xfrm>
            <a:off x="4598900" y="2968200"/>
            <a:ext cx="37767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Precisamos entender melhor e possivelmente reduzir os gastos com manutenção dos caminhões!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1"/>
          <p:cNvSpPr txBox="1"/>
          <p:nvPr/>
        </p:nvSpPr>
        <p:spPr>
          <a:xfrm>
            <a:off x="16681609" y="44451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300">
                <a:solidFill>
                  <a:srgbClr val="FFFFFF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‹#›</a:t>
            </a:fld>
            <a:endParaRPr sz="1300">
              <a:solidFill>
                <a:schemeClr val="lt1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sp>
        <p:nvSpPr>
          <p:cNvPr id="211" name="Google Shape;211;p31"/>
          <p:cNvSpPr txBox="1"/>
          <p:nvPr>
            <p:ph idx="4294967295" type="body"/>
          </p:nvPr>
        </p:nvSpPr>
        <p:spPr>
          <a:xfrm>
            <a:off x="5544025" y="1318950"/>
            <a:ext cx="3374400" cy="250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0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Tamanho de frota constante</a:t>
            </a:r>
            <a:br>
              <a:rPr lang="es" sz="10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lang="es" sz="10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De 2016 até 2020 não houveram compras significativas de caminhões para a frota</a:t>
            </a:r>
            <a:endParaRPr sz="10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0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Custo varia com o real estado do caminhão</a:t>
            </a:r>
            <a:br>
              <a:rPr lang="es" sz="10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lang="es" sz="10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Isso indica que caminhões com manutenções mais frequentes podem falhar menos, visto que é possível manter o estado do caminhão melhor por mais tempo</a:t>
            </a:r>
            <a:endParaRPr sz="10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0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Problemas no sistema de ar</a:t>
            </a:r>
            <a:br>
              <a:rPr lang="es" sz="10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lang="es" sz="10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É possível observar um aumento de </a:t>
            </a:r>
            <a:r>
              <a:rPr b="1" lang="es" sz="10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1,6%</a:t>
            </a:r>
            <a:r>
              <a:rPr lang="es" sz="10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 para </a:t>
            </a:r>
            <a:r>
              <a:rPr b="1" lang="es" sz="10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2,3%</a:t>
            </a:r>
            <a:r>
              <a:rPr lang="es" sz="10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 da representatividade das falhas de sistema de ar entre antes de 2020 e no ano de 2020.</a:t>
            </a:r>
            <a:br>
              <a:rPr lang="es" sz="10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</a:br>
            <a:endParaRPr sz="10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12" name="Google Shape;212;p31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>
                <a:solidFill>
                  <a:srgbClr val="B7B7B7"/>
                </a:solidFill>
              </a:rPr>
              <a:t>‹#›</a:t>
            </a:fld>
            <a:endParaRPr>
              <a:solidFill>
                <a:srgbClr val="B7B7B7"/>
              </a:solidFill>
            </a:endParaRPr>
          </a:p>
        </p:txBody>
      </p:sp>
      <p:sp>
        <p:nvSpPr>
          <p:cNvPr id="213" name="Google Shape;213;p31"/>
          <p:cNvSpPr txBox="1"/>
          <p:nvPr>
            <p:ph idx="4294967295" type="title"/>
          </p:nvPr>
        </p:nvSpPr>
        <p:spPr>
          <a:xfrm>
            <a:off x="517999" y="3856525"/>
            <a:ext cx="42687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s" sz="10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rPr>
              <a:t>Custos de manutenção no </a:t>
            </a:r>
            <a:r>
              <a:rPr lang="es" sz="1000">
                <a:solidFill>
                  <a:schemeClr val="lt2"/>
                </a:solidFill>
              </a:rPr>
              <a:t>sistema de ar </a:t>
            </a:r>
            <a:r>
              <a:rPr b="0" lang="es" sz="10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rPr>
              <a:t>dos caminhões da frota</a:t>
            </a:r>
            <a:endParaRPr b="0" sz="1000">
              <a:solidFill>
                <a:schemeClr val="lt2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  <p:pic>
        <p:nvPicPr>
          <p:cNvPr id="214" name="Google Shape;21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375" y="1360200"/>
            <a:ext cx="4951849" cy="242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2"/>
          <p:cNvSpPr txBox="1"/>
          <p:nvPr>
            <p:ph idx="2" type="title"/>
          </p:nvPr>
        </p:nvSpPr>
        <p:spPr>
          <a:xfrm>
            <a:off x="742950" y="2718000"/>
            <a:ext cx="7729500" cy="88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s" sz="1800"/>
              <a:t>Conseguimos identificar quais são as </a:t>
            </a:r>
            <a:r>
              <a:rPr lang="es" sz="1800"/>
              <a:t>variáveis </a:t>
            </a:r>
            <a:r>
              <a:rPr b="0" lang="es" sz="1800"/>
              <a:t>monitoradas do caminhão que </a:t>
            </a:r>
            <a:r>
              <a:rPr lang="es" sz="1800"/>
              <a:t>mais impactam na falha deste sistema</a:t>
            </a:r>
            <a:r>
              <a:rPr b="0" lang="es" sz="1800"/>
              <a:t>?</a:t>
            </a:r>
            <a:endParaRPr b="0" sz="1800"/>
          </a:p>
        </p:txBody>
      </p:sp>
      <p:sp>
        <p:nvSpPr>
          <p:cNvPr id="220" name="Google Shape;220;p32"/>
          <p:cNvSpPr txBox="1"/>
          <p:nvPr>
            <p:ph type="title"/>
          </p:nvPr>
        </p:nvSpPr>
        <p:spPr>
          <a:xfrm>
            <a:off x="742950" y="1594600"/>
            <a:ext cx="7729500" cy="88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s" sz="1800"/>
              <a:t>Conseguimos </a:t>
            </a:r>
            <a:r>
              <a:rPr lang="es" sz="1800"/>
              <a:t>diminuir os gastos</a:t>
            </a:r>
            <a:r>
              <a:rPr b="0" lang="es" sz="1800"/>
              <a:t> nesse sistema com manutenção utilizando </a:t>
            </a:r>
            <a:r>
              <a:rPr lang="es" sz="1800"/>
              <a:t>técnicas de IA</a:t>
            </a:r>
            <a:r>
              <a:rPr b="0" lang="es" sz="1800"/>
              <a:t>?</a:t>
            </a:r>
            <a:endParaRPr b="0"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/>
          </a:p>
        </p:txBody>
      </p:sp>
      <p:sp>
        <p:nvSpPr>
          <p:cNvPr id="221" name="Google Shape;221;p32"/>
          <p:cNvSpPr txBox="1"/>
          <p:nvPr>
            <p:ph idx="4" type="title"/>
          </p:nvPr>
        </p:nvSpPr>
        <p:spPr>
          <a:xfrm>
            <a:off x="742950" y="3236175"/>
            <a:ext cx="7729500" cy="138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3"/>
          <p:cNvSpPr txBox="1"/>
          <p:nvPr>
            <p:ph type="title"/>
          </p:nvPr>
        </p:nvSpPr>
        <p:spPr>
          <a:xfrm>
            <a:off x="4598900" y="1491800"/>
            <a:ext cx="3593700" cy="12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/>
              <a:t>2</a:t>
            </a:r>
            <a:r>
              <a:rPr lang="es"/>
              <a:t>. Premissas</a:t>
            </a:r>
            <a:endParaRPr/>
          </a:p>
        </p:txBody>
      </p:sp>
      <p:sp>
        <p:nvSpPr>
          <p:cNvPr id="227" name="Google Shape;227;p33"/>
          <p:cNvSpPr txBox="1"/>
          <p:nvPr>
            <p:ph idx="1" type="subTitle"/>
          </p:nvPr>
        </p:nvSpPr>
        <p:spPr>
          <a:xfrm>
            <a:off x="4598900" y="2968200"/>
            <a:ext cx="37767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O que podemos assumir sobre o problema?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4"/>
          <p:cNvSpPr txBox="1"/>
          <p:nvPr>
            <p:ph type="title"/>
          </p:nvPr>
        </p:nvSpPr>
        <p:spPr>
          <a:xfrm>
            <a:off x="956271" y="189950"/>
            <a:ext cx="5311200" cy="111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Premissas</a:t>
            </a:r>
            <a:endParaRPr/>
          </a:p>
        </p:txBody>
      </p:sp>
      <p:sp>
        <p:nvSpPr>
          <p:cNvPr id="233" name="Google Shape;233;p34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34" name="Google Shape;234;p34"/>
          <p:cNvSpPr txBox="1"/>
          <p:nvPr>
            <p:ph idx="1" type="subTitle"/>
          </p:nvPr>
        </p:nvSpPr>
        <p:spPr>
          <a:xfrm>
            <a:off x="376350" y="1709475"/>
            <a:ext cx="3945000" cy="20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300">
                <a:latin typeface="Ubuntu"/>
                <a:ea typeface="Ubuntu"/>
                <a:cs typeface="Ubuntu"/>
                <a:sym typeface="Ubuntu"/>
              </a:rPr>
              <a:t>Custo</a:t>
            </a:r>
            <a:endParaRPr b="1" sz="1300"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/>
              <a:t>Falso positivo = $10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/>
              <a:t>Falso negativo = $500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/>
              <a:t>Verdadeiro positivo = $0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/>
              <a:t>Verdadeiro negativo = $0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/>
              <a:t>Custo($) = FN*500 + FP*10</a:t>
            </a:r>
            <a:endParaRPr sz="1300"/>
          </a:p>
        </p:txBody>
      </p:sp>
      <p:sp>
        <p:nvSpPr>
          <p:cNvPr id="235" name="Google Shape;235;p34"/>
          <p:cNvSpPr/>
          <p:nvPr/>
        </p:nvSpPr>
        <p:spPr>
          <a:xfrm>
            <a:off x="5177125" y="212900"/>
            <a:ext cx="3742800" cy="4684200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34"/>
          <p:cNvSpPr/>
          <p:nvPr/>
        </p:nvSpPr>
        <p:spPr>
          <a:xfrm>
            <a:off x="4571997" y="3832425"/>
            <a:ext cx="762000" cy="1168500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7" name="Google Shape;237;p34"/>
          <p:cNvGrpSpPr/>
          <p:nvPr/>
        </p:nvGrpSpPr>
        <p:grpSpPr>
          <a:xfrm>
            <a:off x="6079223" y="1801284"/>
            <a:ext cx="1938598" cy="1507417"/>
            <a:chOff x="7636443" y="1204988"/>
            <a:chExt cx="804565" cy="677795"/>
          </a:xfrm>
        </p:grpSpPr>
        <p:grpSp>
          <p:nvGrpSpPr>
            <p:cNvPr id="238" name="Google Shape;238;p34"/>
            <p:cNvGrpSpPr/>
            <p:nvPr/>
          </p:nvGrpSpPr>
          <p:grpSpPr>
            <a:xfrm>
              <a:off x="7636443" y="1509705"/>
              <a:ext cx="804565" cy="373078"/>
              <a:chOff x="7636443" y="1509705"/>
              <a:chExt cx="804565" cy="373078"/>
            </a:xfrm>
          </p:grpSpPr>
          <p:sp>
            <p:nvSpPr>
              <p:cNvPr id="239" name="Google Shape;239;p34"/>
              <p:cNvSpPr/>
              <p:nvPr/>
            </p:nvSpPr>
            <p:spPr>
              <a:xfrm>
                <a:off x="7636443" y="1509705"/>
                <a:ext cx="749840" cy="373078"/>
              </a:xfrm>
              <a:custGeom>
                <a:rect b="b" l="l" r="r" t="t"/>
                <a:pathLst>
                  <a:path extrusionOk="0" h="10331" w="20764">
                    <a:moveTo>
                      <a:pt x="10376" y="1"/>
                    </a:moveTo>
                    <a:lnTo>
                      <a:pt x="1" y="5028"/>
                    </a:lnTo>
                    <a:lnTo>
                      <a:pt x="10376" y="10331"/>
                    </a:lnTo>
                    <a:lnTo>
                      <a:pt x="20763" y="5028"/>
                    </a:lnTo>
                    <a:lnTo>
                      <a:pt x="10376" y="1"/>
                    </a:lnTo>
                    <a:close/>
                  </a:path>
                </a:pathLst>
              </a:custGeom>
              <a:solidFill>
                <a:srgbClr val="435D7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" name="Google Shape;240;p34"/>
              <p:cNvSpPr/>
              <p:nvPr/>
            </p:nvSpPr>
            <p:spPr>
              <a:xfrm>
                <a:off x="8398251" y="1667375"/>
                <a:ext cx="42757" cy="36365"/>
              </a:xfrm>
              <a:custGeom>
                <a:rect b="b" l="l" r="r" t="t"/>
                <a:pathLst>
                  <a:path extrusionOk="0" h="1007" w="1184">
                    <a:moveTo>
                      <a:pt x="513" y="0"/>
                    </a:moveTo>
                    <a:cubicBezTo>
                      <a:pt x="255" y="0"/>
                      <a:pt x="5" y="198"/>
                      <a:pt x="12" y="501"/>
                    </a:cubicBezTo>
                    <a:cubicBezTo>
                      <a:pt x="1" y="788"/>
                      <a:pt x="230" y="1006"/>
                      <a:pt x="506" y="1006"/>
                    </a:cubicBezTo>
                    <a:cubicBezTo>
                      <a:pt x="953" y="1006"/>
                      <a:pt x="1183" y="467"/>
                      <a:pt x="862" y="146"/>
                    </a:cubicBezTo>
                    <a:cubicBezTo>
                      <a:pt x="762" y="45"/>
                      <a:pt x="636" y="0"/>
                      <a:pt x="513" y="0"/>
                    </a:cubicBezTo>
                    <a:close/>
                  </a:path>
                </a:pathLst>
              </a:custGeom>
              <a:solidFill>
                <a:srgbClr val="435D7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1" name="Google Shape;241;p34"/>
            <p:cNvGrpSpPr/>
            <p:nvPr/>
          </p:nvGrpSpPr>
          <p:grpSpPr>
            <a:xfrm>
              <a:off x="7636443" y="1408133"/>
              <a:ext cx="804565" cy="373078"/>
              <a:chOff x="7636443" y="1408133"/>
              <a:chExt cx="804565" cy="373078"/>
            </a:xfrm>
          </p:grpSpPr>
          <p:sp>
            <p:nvSpPr>
              <p:cNvPr id="242" name="Google Shape;242;p34"/>
              <p:cNvSpPr/>
              <p:nvPr/>
            </p:nvSpPr>
            <p:spPr>
              <a:xfrm>
                <a:off x="7636443" y="1408133"/>
                <a:ext cx="749840" cy="373078"/>
              </a:xfrm>
              <a:custGeom>
                <a:rect b="b" l="l" r="r" t="t"/>
                <a:pathLst>
                  <a:path extrusionOk="0" h="10331" w="20764">
                    <a:moveTo>
                      <a:pt x="10376" y="1"/>
                    </a:moveTo>
                    <a:lnTo>
                      <a:pt x="1" y="5028"/>
                    </a:lnTo>
                    <a:lnTo>
                      <a:pt x="10376" y="10331"/>
                    </a:lnTo>
                    <a:lnTo>
                      <a:pt x="20763" y="5028"/>
                    </a:lnTo>
                    <a:lnTo>
                      <a:pt x="10376" y="1"/>
                    </a:ln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" name="Google Shape;243;p34"/>
              <p:cNvSpPr/>
              <p:nvPr/>
            </p:nvSpPr>
            <p:spPr>
              <a:xfrm>
                <a:off x="8398251" y="1565802"/>
                <a:ext cx="42757" cy="36365"/>
              </a:xfrm>
              <a:custGeom>
                <a:rect b="b" l="l" r="r" t="t"/>
                <a:pathLst>
                  <a:path extrusionOk="0" h="1007" w="1184">
                    <a:moveTo>
                      <a:pt x="513" y="0"/>
                    </a:moveTo>
                    <a:cubicBezTo>
                      <a:pt x="255" y="0"/>
                      <a:pt x="5" y="198"/>
                      <a:pt x="12" y="501"/>
                    </a:cubicBezTo>
                    <a:cubicBezTo>
                      <a:pt x="1" y="788"/>
                      <a:pt x="230" y="1006"/>
                      <a:pt x="506" y="1006"/>
                    </a:cubicBezTo>
                    <a:cubicBezTo>
                      <a:pt x="953" y="1006"/>
                      <a:pt x="1183" y="467"/>
                      <a:pt x="862" y="146"/>
                    </a:cubicBezTo>
                    <a:cubicBezTo>
                      <a:pt x="762" y="45"/>
                      <a:pt x="636" y="0"/>
                      <a:pt x="513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4" name="Google Shape;244;p34"/>
            <p:cNvGrpSpPr/>
            <p:nvPr/>
          </p:nvGrpSpPr>
          <p:grpSpPr>
            <a:xfrm>
              <a:off x="7636443" y="1306560"/>
              <a:ext cx="804565" cy="373078"/>
              <a:chOff x="7636443" y="1306560"/>
              <a:chExt cx="804565" cy="373078"/>
            </a:xfrm>
          </p:grpSpPr>
          <p:sp>
            <p:nvSpPr>
              <p:cNvPr id="245" name="Google Shape;245;p34"/>
              <p:cNvSpPr/>
              <p:nvPr/>
            </p:nvSpPr>
            <p:spPr>
              <a:xfrm>
                <a:off x="7636443" y="1306560"/>
                <a:ext cx="749840" cy="373078"/>
              </a:xfrm>
              <a:custGeom>
                <a:rect b="b" l="l" r="r" t="t"/>
                <a:pathLst>
                  <a:path extrusionOk="0" h="10331" w="20764">
                    <a:moveTo>
                      <a:pt x="10376" y="1"/>
                    </a:moveTo>
                    <a:lnTo>
                      <a:pt x="1" y="5028"/>
                    </a:lnTo>
                    <a:lnTo>
                      <a:pt x="10376" y="10331"/>
                    </a:lnTo>
                    <a:lnTo>
                      <a:pt x="20763" y="5028"/>
                    </a:lnTo>
                    <a:lnTo>
                      <a:pt x="10376" y="1"/>
                    </a:lnTo>
                    <a:close/>
                  </a:path>
                </a:pathLst>
              </a:custGeom>
              <a:solidFill>
                <a:srgbClr val="BAC8D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34"/>
              <p:cNvSpPr/>
              <p:nvPr/>
            </p:nvSpPr>
            <p:spPr>
              <a:xfrm>
                <a:off x="8398251" y="1464230"/>
                <a:ext cx="42757" cy="36365"/>
              </a:xfrm>
              <a:custGeom>
                <a:rect b="b" l="l" r="r" t="t"/>
                <a:pathLst>
                  <a:path extrusionOk="0" h="1007" w="1184">
                    <a:moveTo>
                      <a:pt x="513" y="0"/>
                    </a:moveTo>
                    <a:cubicBezTo>
                      <a:pt x="255" y="0"/>
                      <a:pt x="5" y="198"/>
                      <a:pt x="12" y="501"/>
                    </a:cubicBezTo>
                    <a:cubicBezTo>
                      <a:pt x="1" y="788"/>
                      <a:pt x="230" y="1006"/>
                      <a:pt x="506" y="1006"/>
                    </a:cubicBezTo>
                    <a:cubicBezTo>
                      <a:pt x="953" y="1006"/>
                      <a:pt x="1183" y="467"/>
                      <a:pt x="862" y="146"/>
                    </a:cubicBezTo>
                    <a:cubicBezTo>
                      <a:pt x="762" y="45"/>
                      <a:pt x="636" y="0"/>
                      <a:pt x="513" y="0"/>
                    </a:cubicBezTo>
                    <a:close/>
                  </a:path>
                </a:pathLst>
              </a:custGeom>
              <a:solidFill>
                <a:srgbClr val="BAC8D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7" name="Google Shape;247;p34"/>
            <p:cNvGrpSpPr/>
            <p:nvPr/>
          </p:nvGrpSpPr>
          <p:grpSpPr>
            <a:xfrm>
              <a:off x="7636443" y="1204988"/>
              <a:ext cx="804565" cy="373078"/>
              <a:chOff x="7636443" y="1204988"/>
              <a:chExt cx="804565" cy="373078"/>
            </a:xfrm>
          </p:grpSpPr>
          <p:sp>
            <p:nvSpPr>
              <p:cNvPr id="248" name="Google Shape;248;p34"/>
              <p:cNvSpPr/>
              <p:nvPr/>
            </p:nvSpPr>
            <p:spPr>
              <a:xfrm>
                <a:off x="7636443" y="1204988"/>
                <a:ext cx="749840" cy="373078"/>
              </a:xfrm>
              <a:custGeom>
                <a:rect b="b" l="l" r="r" t="t"/>
                <a:pathLst>
                  <a:path extrusionOk="0" h="10331" w="20764">
                    <a:moveTo>
                      <a:pt x="10376" y="1"/>
                    </a:moveTo>
                    <a:lnTo>
                      <a:pt x="1" y="5028"/>
                    </a:lnTo>
                    <a:lnTo>
                      <a:pt x="10376" y="10331"/>
                    </a:lnTo>
                    <a:lnTo>
                      <a:pt x="20763" y="5028"/>
                    </a:lnTo>
                    <a:lnTo>
                      <a:pt x="10376" y="1"/>
                    </a:ln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" name="Google Shape;249;p34"/>
              <p:cNvSpPr/>
              <p:nvPr/>
            </p:nvSpPr>
            <p:spPr>
              <a:xfrm>
                <a:off x="8398251" y="1362658"/>
                <a:ext cx="42757" cy="36365"/>
              </a:xfrm>
              <a:custGeom>
                <a:rect b="b" l="l" r="r" t="t"/>
                <a:pathLst>
                  <a:path extrusionOk="0" h="1007" w="1184">
                    <a:moveTo>
                      <a:pt x="513" y="0"/>
                    </a:moveTo>
                    <a:cubicBezTo>
                      <a:pt x="255" y="0"/>
                      <a:pt x="5" y="198"/>
                      <a:pt x="12" y="501"/>
                    </a:cubicBezTo>
                    <a:cubicBezTo>
                      <a:pt x="1" y="788"/>
                      <a:pt x="230" y="1006"/>
                      <a:pt x="506" y="1006"/>
                    </a:cubicBezTo>
                    <a:cubicBezTo>
                      <a:pt x="953" y="1006"/>
                      <a:pt x="1183" y="467"/>
                      <a:pt x="862" y="146"/>
                    </a:cubicBezTo>
                    <a:cubicBezTo>
                      <a:pt x="762" y="45"/>
                      <a:pt x="636" y="0"/>
                      <a:pt x="513" y="0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pic>
        <p:nvPicPr>
          <p:cNvPr id="250" name="Google Shape;25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8993" y="1598395"/>
            <a:ext cx="3179075" cy="225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5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56" name="Google Shape;256;p35"/>
          <p:cNvSpPr txBox="1"/>
          <p:nvPr>
            <p:ph type="title"/>
          </p:nvPr>
        </p:nvSpPr>
        <p:spPr>
          <a:xfrm>
            <a:off x="742950" y="832600"/>
            <a:ext cx="7729500" cy="88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4800"/>
              <a:t>FP, FN</a:t>
            </a:r>
            <a:endParaRPr/>
          </a:p>
        </p:txBody>
      </p:sp>
      <p:sp>
        <p:nvSpPr>
          <p:cNvPr id="257" name="Google Shape;257;p35"/>
          <p:cNvSpPr txBox="1"/>
          <p:nvPr>
            <p:ph idx="2" type="title"/>
          </p:nvPr>
        </p:nvSpPr>
        <p:spPr>
          <a:xfrm>
            <a:off x="742950" y="1956000"/>
            <a:ext cx="7729500" cy="88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4800"/>
              <a:t>Tempo parado </a:t>
            </a:r>
            <a:endParaRPr sz="4800"/>
          </a:p>
        </p:txBody>
      </p:sp>
      <p:sp>
        <p:nvSpPr>
          <p:cNvPr id="258" name="Google Shape;258;p35"/>
          <p:cNvSpPr txBox="1"/>
          <p:nvPr>
            <p:ph idx="4" type="title"/>
          </p:nvPr>
        </p:nvSpPr>
        <p:spPr>
          <a:xfrm>
            <a:off x="742950" y="3079400"/>
            <a:ext cx="7729500" cy="88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4800"/>
              <a:t>Custos</a:t>
            </a:r>
            <a:endParaRPr/>
          </a:p>
        </p:txBody>
      </p:sp>
      <p:cxnSp>
        <p:nvCxnSpPr>
          <p:cNvPr id="259" name="Google Shape;259;p35"/>
          <p:cNvCxnSpPr/>
          <p:nvPr/>
        </p:nvCxnSpPr>
        <p:spPr>
          <a:xfrm>
            <a:off x="2892750" y="690400"/>
            <a:ext cx="14700" cy="1173300"/>
          </a:xfrm>
          <a:prstGeom prst="straightConnector1">
            <a:avLst/>
          </a:prstGeom>
          <a:noFill/>
          <a:ln cap="flat" cmpd="sng" w="11430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60" name="Google Shape;260;p35"/>
          <p:cNvCxnSpPr/>
          <p:nvPr/>
        </p:nvCxnSpPr>
        <p:spPr>
          <a:xfrm>
            <a:off x="1916100" y="1813800"/>
            <a:ext cx="14700" cy="1173300"/>
          </a:xfrm>
          <a:prstGeom prst="straightConnector1">
            <a:avLst/>
          </a:prstGeom>
          <a:noFill/>
          <a:ln cap="flat" cmpd="sng" w="11430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61" name="Google Shape;261;p35"/>
          <p:cNvCxnSpPr/>
          <p:nvPr/>
        </p:nvCxnSpPr>
        <p:spPr>
          <a:xfrm>
            <a:off x="2614575" y="2937200"/>
            <a:ext cx="14700" cy="1173300"/>
          </a:xfrm>
          <a:prstGeom prst="straightConnector1">
            <a:avLst/>
          </a:prstGeom>
          <a:noFill/>
          <a:ln cap="flat" cmpd="sng" w="11430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6"/>
          <p:cNvSpPr txBox="1"/>
          <p:nvPr>
            <p:ph type="title"/>
          </p:nvPr>
        </p:nvSpPr>
        <p:spPr>
          <a:xfrm>
            <a:off x="956271" y="189950"/>
            <a:ext cx="5311200" cy="111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Premissas</a:t>
            </a:r>
            <a:endParaRPr/>
          </a:p>
        </p:txBody>
      </p:sp>
      <p:sp>
        <p:nvSpPr>
          <p:cNvPr id="267" name="Google Shape;267;p36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68" name="Google Shape;268;p36"/>
          <p:cNvSpPr txBox="1"/>
          <p:nvPr>
            <p:ph idx="1" type="subTitle"/>
          </p:nvPr>
        </p:nvSpPr>
        <p:spPr>
          <a:xfrm>
            <a:off x="376350" y="1709475"/>
            <a:ext cx="3945000" cy="20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300">
                <a:latin typeface="Ubuntu"/>
                <a:ea typeface="Ubuntu"/>
                <a:cs typeface="Ubuntu"/>
                <a:sym typeface="Ubuntu"/>
              </a:rPr>
              <a:t>Informações codificadas</a:t>
            </a:r>
            <a:endParaRPr b="1" sz="1300"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/>
              <a:t>Analistas não </a:t>
            </a:r>
            <a:r>
              <a:rPr lang="es" sz="1300"/>
              <a:t>têm</a:t>
            </a:r>
            <a:r>
              <a:rPr lang="es" sz="1300"/>
              <a:t> acesso ao significado de engenharia das features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/>
              <a:t>Melhor compreensão das features leva a melhores processos de feature engineering</a:t>
            </a:r>
            <a:endParaRPr sz="1300"/>
          </a:p>
        </p:txBody>
      </p:sp>
      <p:sp>
        <p:nvSpPr>
          <p:cNvPr id="269" name="Google Shape;269;p36"/>
          <p:cNvSpPr/>
          <p:nvPr/>
        </p:nvSpPr>
        <p:spPr>
          <a:xfrm>
            <a:off x="5177125" y="212900"/>
            <a:ext cx="3742800" cy="4684200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36"/>
          <p:cNvSpPr/>
          <p:nvPr/>
        </p:nvSpPr>
        <p:spPr>
          <a:xfrm>
            <a:off x="4571997" y="3832425"/>
            <a:ext cx="762000" cy="1168500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1" name="Google Shape;271;p36"/>
          <p:cNvGrpSpPr/>
          <p:nvPr/>
        </p:nvGrpSpPr>
        <p:grpSpPr>
          <a:xfrm>
            <a:off x="6079223" y="1801284"/>
            <a:ext cx="1938598" cy="1507417"/>
            <a:chOff x="7636443" y="1204988"/>
            <a:chExt cx="804565" cy="677795"/>
          </a:xfrm>
        </p:grpSpPr>
        <p:grpSp>
          <p:nvGrpSpPr>
            <p:cNvPr id="272" name="Google Shape;272;p36"/>
            <p:cNvGrpSpPr/>
            <p:nvPr/>
          </p:nvGrpSpPr>
          <p:grpSpPr>
            <a:xfrm>
              <a:off x="7636443" y="1509705"/>
              <a:ext cx="804565" cy="373078"/>
              <a:chOff x="7636443" y="1509705"/>
              <a:chExt cx="804565" cy="373078"/>
            </a:xfrm>
          </p:grpSpPr>
          <p:sp>
            <p:nvSpPr>
              <p:cNvPr id="273" name="Google Shape;273;p36"/>
              <p:cNvSpPr/>
              <p:nvPr/>
            </p:nvSpPr>
            <p:spPr>
              <a:xfrm>
                <a:off x="7636443" y="1509705"/>
                <a:ext cx="749840" cy="373078"/>
              </a:xfrm>
              <a:custGeom>
                <a:rect b="b" l="l" r="r" t="t"/>
                <a:pathLst>
                  <a:path extrusionOk="0" h="10331" w="20764">
                    <a:moveTo>
                      <a:pt x="10376" y="1"/>
                    </a:moveTo>
                    <a:lnTo>
                      <a:pt x="1" y="5028"/>
                    </a:lnTo>
                    <a:lnTo>
                      <a:pt x="10376" y="10331"/>
                    </a:lnTo>
                    <a:lnTo>
                      <a:pt x="20763" y="5028"/>
                    </a:lnTo>
                    <a:lnTo>
                      <a:pt x="10376" y="1"/>
                    </a:lnTo>
                    <a:close/>
                  </a:path>
                </a:pathLst>
              </a:custGeom>
              <a:solidFill>
                <a:srgbClr val="435D7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" name="Google Shape;274;p36"/>
              <p:cNvSpPr/>
              <p:nvPr/>
            </p:nvSpPr>
            <p:spPr>
              <a:xfrm>
                <a:off x="8398251" y="1667375"/>
                <a:ext cx="42757" cy="36365"/>
              </a:xfrm>
              <a:custGeom>
                <a:rect b="b" l="l" r="r" t="t"/>
                <a:pathLst>
                  <a:path extrusionOk="0" h="1007" w="1184">
                    <a:moveTo>
                      <a:pt x="513" y="0"/>
                    </a:moveTo>
                    <a:cubicBezTo>
                      <a:pt x="255" y="0"/>
                      <a:pt x="5" y="198"/>
                      <a:pt x="12" y="501"/>
                    </a:cubicBezTo>
                    <a:cubicBezTo>
                      <a:pt x="1" y="788"/>
                      <a:pt x="230" y="1006"/>
                      <a:pt x="506" y="1006"/>
                    </a:cubicBezTo>
                    <a:cubicBezTo>
                      <a:pt x="953" y="1006"/>
                      <a:pt x="1183" y="467"/>
                      <a:pt x="862" y="146"/>
                    </a:cubicBezTo>
                    <a:cubicBezTo>
                      <a:pt x="762" y="45"/>
                      <a:pt x="636" y="0"/>
                      <a:pt x="513" y="0"/>
                    </a:cubicBezTo>
                    <a:close/>
                  </a:path>
                </a:pathLst>
              </a:custGeom>
              <a:solidFill>
                <a:srgbClr val="435D7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5" name="Google Shape;275;p36"/>
            <p:cNvGrpSpPr/>
            <p:nvPr/>
          </p:nvGrpSpPr>
          <p:grpSpPr>
            <a:xfrm>
              <a:off x="7636443" y="1408133"/>
              <a:ext cx="804565" cy="373078"/>
              <a:chOff x="7636443" y="1408133"/>
              <a:chExt cx="804565" cy="373078"/>
            </a:xfrm>
          </p:grpSpPr>
          <p:sp>
            <p:nvSpPr>
              <p:cNvPr id="276" name="Google Shape;276;p36"/>
              <p:cNvSpPr/>
              <p:nvPr/>
            </p:nvSpPr>
            <p:spPr>
              <a:xfrm>
                <a:off x="7636443" y="1408133"/>
                <a:ext cx="749840" cy="373078"/>
              </a:xfrm>
              <a:custGeom>
                <a:rect b="b" l="l" r="r" t="t"/>
                <a:pathLst>
                  <a:path extrusionOk="0" h="10331" w="20764">
                    <a:moveTo>
                      <a:pt x="10376" y="1"/>
                    </a:moveTo>
                    <a:lnTo>
                      <a:pt x="1" y="5028"/>
                    </a:lnTo>
                    <a:lnTo>
                      <a:pt x="10376" y="10331"/>
                    </a:lnTo>
                    <a:lnTo>
                      <a:pt x="20763" y="5028"/>
                    </a:lnTo>
                    <a:lnTo>
                      <a:pt x="10376" y="1"/>
                    </a:ln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" name="Google Shape;277;p36"/>
              <p:cNvSpPr/>
              <p:nvPr/>
            </p:nvSpPr>
            <p:spPr>
              <a:xfrm>
                <a:off x="8398251" y="1565802"/>
                <a:ext cx="42757" cy="36365"/>
              </a:xfrm>
              <a:custGeom>
                <a:rect b="b" l="l" r="r" t="t"/>
                <a:pathLst>
                  <a:path extrusionOk="0" h="1007" w="1184">
                    <a:moveTo>
                      <a:pt x="513" y="0"/>
                    </a:moveTo>
                    <a:cubicBezTo>
                      <a:pt x="255" y="0"/>
                      <a:pt x="5" y="198"/>
                      <a:pt x="12" y="501"/>
                    </a:cubicBezTo>
                    <a:cubicBezTo>
                      <a:pt x="1" y="788"/>
                      <a:pt x="230" y="1006"/>
                      <a:pt x="506" y="1006"/>
                    </a:cubicBezTo>
                    <a:cubicBezTo>
                      <a:pt x="953" y="1006"/>
                      <a:pt x="1183" y="467"/>
                      <a:pt x="862" y="146"/>
                    </a:cubicBezTo>
                    <a:cubicBezTo>
                      <a:pt x="762" y="45"/>
                      <a:pt x="636" y="0"/>
                      <a:pt x="513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8" name="Google Shape;278;p36"/>
            <p:cNvGrpSpPr/>
            <p:nvPr/>
          </p:nvGrpSpPr>
          <p:grpSpPr>
            <a:xfrm>
              <a:off x="7636443" y="1306560"/>
              <a:ext cx="804565" cy="373078"/>
              <a:chOff x="7636443" y="1306560"/>
              <a:chExt cx="804565" cy="373078"/>
            </a:xfrm>
          </p:grpSpPr>
          <p:sp>
            <p:nvSpPr>
              <p:cNvPr id="279" name="Google Shape;279;p36"/>
              <p:cNvSpPr/>
              <p:nvPr/>
            </p:nvSpPr>
            <p:spPr>
              <a:xfrm>
                <a:off x="7636443" y="1306560"/>
                <a:ext cx="749840" cy="373078"/>
              </a:xfrm>
              <a:custGeom>
                <a:rect b="b" l="l" r="r" t="t"/>
                <a:pathLst>
                  <a:path extrusionOk="0" h="10331" w="20764">
                    <a:moveTo>
                      <a:pt x="10376" y="1"/>
                    </a:moveTo>
                    <a:lnTo>
                      <a:pt x="1" y="5028"/>
                    </a:lnTo>
                    <a:lnTo>
                      <a:pt x="10376" y="10331"/>
                    </a:lnTo>
                    <a:lnTo>
                      <a:pt x="20763" y="5028"/>
                    </a:lnTo>
                    <a:lnTo>
                      <a:pt x="10376" y="1"/>
                    </a:lnTo>
                    <a:close/>
                  </a:path>
                </a:pathLst>
              </a:custGeom>
              <a:solidFill>
                <a:srgbClr val="BAC8D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" name="Google Shape;280;p36"/>
              <p:cNvSpPr/>
              <p:nvPr/>
            </p:nvSpPr>
            <p:spPr>
              <a:xfrm>
                <a:off x="8398251" y="1464230"/>
                <a:ext cx="42757" cy="36365"/>
              </a:xfrm>
              <a:custGeom>
                <a:rect b="b" l="l" r="r" t="t"/>
                <a:pathLst>
                  <a:path extrusionOk="0" h="1007" w="1184">
                    <a:moveTo>
                      <a:pt x="513" y="0"/>
                    </a:moveTo>
                    <a:cubicBezTo>
                      <a:pt x="255" y="0"/>
                      <a:pt x="5" y="198"/>
                      <a:pt x="12" y="501"/>
                    </a:cubicBezTo>
                    <a:cubicBezTo>
                      <a:pt x="1" y="788"/>
                      <a:pt x="230" y="1006"/>
                      <a:pt x="506" y="1006"/>
                    </a:cubicBezTo>
                    <a:cubicBezTo>
                      <a:pt x="953" y="1006"/>
                      <a:pt x="1183" y="467"/>
                      <a:pt x="862" y="146"/>
                    </a:cubicBezTo>
                    <a:cubicBezTo>
                      <a:pt x="762" y="45"/>
                      <a:pt x="636" y="0"/>
                      <a:pt x="513" y="0"/>
                    </a:cubicBezTo>
                    <a:close/>
                  </a:path>
                </a:pathLst>
              </a:custGeom>
              <a:solidFill>
                <a:srgbClr val="BAC8D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1" name="Google Shape;281;p36"/>
            <p:cNvGrpSpPr/>
            <p:nvPr/>
          </p:nvGrpSpPr>
          <p:grpSpPr>
            <a:xfrm>
              <a:off x="7636443" y="1204988"/>
              <a:ext cx="804565" cy="373078"/>
              <a:chOff x="7636443" y="1204988"/>
              <a:chExt cx="804565" cy="373078"/>
            </a:xfrm>
          </p:grpSpPr>
          <p:sp>
            <p:nvSpPr>
              <p:cNvPr id="282" name="Google Shape;282;p36"/>
              <p:cNvSpPr/>
              <p:nvPr/>
            </p:nvSpPr>
            <p:spPr>
              <a:xfrm>
                <a:off x="7636443" y="1204988"/>
                <a:ext cx="749840" cy="373078"/>
              </a:xfrm>
              <a:custGeom>
                <a:rect b="b" l="l" r="r" t="t"/>
                <a:pathLst>
                  <a:path extrusionOk="0" h="10331" w="20764">
                    <a:moveTo>
                      <a:pt x="10376" y="1"/>
                    </a:moveTo>
                    <a:lnTo>
                      <a:pt x="1" y="5028"/>
                    </a:lnTo>
                    <a:lnTo>
                      <a:pt x="10376" y="10331"/>
                    </a:lnTo>
                    <a:lnTo>
                      <a:pt x="20763" y="5028"/>
                    </a:lnTo>
                    <a:lnTo>
                      <a:pt x="10376" y="1"/>
                    </a:ln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" name="Google Shape;283;p36"/>
              <p:cNvSpPr/>
              <p:nvPr/>
            </p:nvSpPr>
            <p:spPr>
              <a:xfrm>
                <a:off x="8398251" y="1362658"/>
                <a:ext cx="42757" cy="36365"/>
              </a:xfrm>
              <a:custGeom>
                <a:rect b="b" l="l" r="r" t="t"/>
                <a:pathLst>
                  <a:path extrusionOk="0" h="1007" w="1184">
                    <a:moveTo>
                      <a:pt x="513" y="0"/>
                    </a:moveTo>
                    <a:cubicBezTo>
                      <a:pt x="255" y="0"/>
                      <a:pt x="5" y="198"/>
                      <a:pt x="12" y="501"/>
                    </a:cubicBezTo>
                    <a:cubicBezTo>
                      <a:pt x="1" y="788"/>
                      <a:pt x="230" y="1006"/>
                      <a:pt x="506" y="1006"/>
                    </a:cubicBezTo>
                    <a:cubicBezTo>
                      <a:pt x="953" y="1006"/>
                      <a:pt x="1183" y="467"/>
                      <a:pt x="862" y="146"/>
                    </a:cubicBezTo>
                    <a:cubicBezTo>
                      <a:pt x="762" y="45"/>
                      <a:pt x="636" y="0"/>
                      <a:pt x="513" y="0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inimal Charm">
  <a:themeElements>
    <a:clrScheme name="Simple Light">
      <a:dk1>
        <a:srgbClr val="434343"/>
      </a:dk1>
      <a:lt1>
        <a:srgbClr val="FFFFFF"/>
      </a:lt1>
      <a:dk2>
        <a:srgbClr val="666666"/>
      </a:dk2>
      <a:lt2>
        <a:srgbClr val="999999"/>
      </a:lt2>
      <a:accent1>
        <a:srgbClr val="7FABFF"/>
      </a:accent1>
      <a:accent2>
        <a:srgbClr val="BAD1FD"/>
      </a:accent2>
      <a:accent3>
        <a:srgbClr val="114AB6"/>
      </a:accent3>
      <a:accent4>
        <a:srgbClr val="22478D"/>
      </a:accent4>
      <a:accent5>
        <a:srgbClr val="135CE7"/>
      </a:accent5>
      <a:accent6>
        <a:srgbClr val="B7C8E9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