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2b7a07a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2b7a07a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2b7a07a9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2b7a07a9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2b7a07a9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2b7a07a9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2b7a07a9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2b7a07a9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ucapacito.com.br/habilidades/3-em-cada-10-estudantes-ja-usaram-ia-aponta-google/" TargetMode="External"/><Relationship Id="rId4" Type="http://schemas.openxmlformats.org/officeDocument/2006/relationships/hyperlink" Target="https://agenciabrasil.ebc.com.br/educacao/noticia/2024-05/inteligencia-artificial-pode-ser-ferramenta-de-ensino-mostra-estudo#:~:text=A%20pesquisa%20foi%20realizada%20entre,e%20intelig%C3%AAncia%20artificial%20no%20ensi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 Reais versus Sintéticos: Uma Análise de Vocabulário em Textos Educacionais Gerados pelo GPT</a:t>
            </a:r>
            <a:endParaRPr sz="14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658550" y="4694525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redação técnica</a:t>
            </a:r>
            <a:endParaRPr b="0" sz="900"/>
          </a:p>
        </p:txBody>
      </p:sp>
      <p:cxnSp>
        <p:nvCxnSpPr>
          <p:cNvPr id="88" name="Google Shape;88;p13"/>
          <p:cNvCxnSpPr>
            <a:stCxn id="87" idx="1"/>
            <a:endCxn id="87" idx="3"/>
          </p:cNvCxnSpPr>
          <p:nvPr/>
        </p:nvCxnSpPr>
        <p:spPr>
          <a:xfrm>
            <a:off x="658550" y="4987175"/>
            <a:ext cx="70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3"/>
          <p:cNvSpPr txBox="1"/>
          <p:nvPr/>
        </p:nvSpPr>
        <p:spPr>
          <a:xfrm>
            <a:off x="729450" y="3363650"/>
            <a:ext cx="42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Gabriel Campos de Oliveira - 496042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29450" y="3827325"/>
            <a:ext cx="42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Dr. José Antônio Fernandes de Macêdo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729450" y="1322450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Motivação</a:t>
            </a:r>
            <a:endParaRPr sz="1400"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658550" y="4694525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redação técnica</a:t>
            </a:r>
            <a:endParaRPr b="0" sz="900"/>
          </a:p>
        </p:txBody>
      </p:sp>
      <p:cxnSp>
        <p:nvCxnSpPr>
          <p:cNvPr id="97" name="Google Shape;97;p14"/>
          <p:cNvCxnSpPr>
            <a:stCxn id="96" idx="1"/>
            <a:endCxn id="96" idx="3"/>
          </p:cNvCxnSpPr>
          <p:nvPr/>
        </p:nvCxnSpPr>
        <p:spPr>
          <a:xfrm>
            <a:off x="658550" y="4987175"/>
            <a:ext cx="70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4"/>
          <p:cNvSpPr txBox="1"/>
          <p:nvPr>
            <p:ph type="ctrTitle"/>
          </p:nvPr>
        </p:nvSpPr>
        <p:spPr>
          <a:xfrm>
            <a:off x="784600" y="1813550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Aumento do uso de IA generativa na educação [1] [2]</a:t>
            </a:r>
            <a:endParaRPr b="0" sz="1400"/>
          </a:p>
        </p:txBody>
      </p:sp>
      <p:sp>
        <p:nvSpPr>
          <p:cNvPr id="99" name="Google Shape;99;p14"/>
          <p:cNvSpPr txBox="1"/>
          <p:nvPr/>
        </p:nvSpPr>
        <p:spPr>
          <a:xfrm>
            <a:off x="658550" y="2287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29450" y="2885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ctrTitle"/>
          </p:nvPr>
        </p:nvSpPr>
        <p:spPr>
          <a:xfrm>
            <a:off x="784600" y="2139875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Estudos</a:t>
            </a:r>
            <a:r>
              <a:rPr b="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anteriores mostram que textos gerados por IA podem ter um </a:t>
            </a:r>
            <a:r>
              <a:rPr b="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vocabulário</a:t>
            </a:r>
            <a:r>
              <a:rPr b="0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menos diverso [3]</a:t>
            </a:r>
            <a:endParaRPr b="0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729450" y="1322450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Perguntas e Hipotéses</a:t>
            </a:r>
            <a:endParaRPr sz="1400"/>
          </a:p>
        </p:txBody>
      </p: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548275" y="4401875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redação técnica</a:t>
            </a:r>
            <a:endParaRPr b="0" sz="900"/>
          </a:p>
        </p:txBody>
      </p:sp>
      <p:cxnSp>
        <p:nvCxnSpPr>
          <p:cNvPr id="108" name="Google Shape;108;p15"/>
          <p:cNvCxnSpPr>
            <a:stCxn id="107" idx="1"/>
            <a:endCxn id="107" idx="3"/>
          </p:cNvCxnSpPr>
          <p:nvPr/>
        </p:nvCxnSpPr>
        <p:spPr>
          <a:xfrm>
            <a:off x="548275" y="4694525"/>
            <a:ext cx="70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784600" y="1813550"/>
            <a:ext cx="70692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Perguntas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os textos sintéticos gerados por IA se comparam, em termos de vocabulário, com textos educacionais reais?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são as diferenças específicas em áreas como ciências exatas e humanas?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58550" y="2287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29450" y="2885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729450" y="1322450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Metodologia</a:t>
            </a:r>
            <a:endParaRPr sz="1400"/>
          </a:p>
        </p:txBody>
      </p:sp>
      <p:sp>
        <p:nvSpPr>
          <p:cNvPr id="117" name="Google Shape;117;p16"/>
          <p:cNvSpPr txBox="1"/>
          <p:nvPr>
            <p:ph type="ctrTitle"/>
          </p:nvPr>
        </p:nvSpPr>
        <p:spPr>
          <a:xfrm>
            <a:off x="548275" y="4401875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redação técnica</a:t>
            </a:r>
            <a:endParaRPr b="0" sz="900"/>
          </a:p>
        </p:txBody>
      </p:sp>
      <p:cxnSp>
        <p:nvCxnSpPr>
          <p:cNvPr id="118" name="Google Shape;118;p16"/>
          <p:cNvCxnSpPr>
            <a:stCxn id="117" idx="1"/>
            <a:endCxn id="117" idx="3"/>
          </p:cNvCxnSpPr>
          <p:nvPr/>
        </p:nvCxnSpPr>
        <p:spPr>
          <a:xfrm>
            <a:off x="548275" y="4694525"/>
            <a:ext cx="70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729450" y="2885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06900"/>
            <a:ext cx="3232575" cy="18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075" y="1706900"/>
            <a:ext cx="3000000" cy="192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ctrTitle"/>
          </p:nvPr>
        </p:nvSpPr>
        <p:spPr>
          <a:xfrm>
            <a:off x="729450" y="1322450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 sz="1400"/>
          </a:p>
        </p:txBody>
      </p:sp>
      <p:sp>
        <p:nvSpPr>
          <p:cNvPr id="127" name="Google Shape;127;p17"/>
          <p:cNvSpPr txBox="1"/>
          <p:nvPr>
            <p:ph type="ctrTitle"/>
          </p:nvPr>
        </p:nvSpPr>
        <p:spPr>
          <a:xfrm>
            <a:off x="658550" y="4694525"/>
            <a:ext cx="7069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625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 redação técnica</a:t>
            </a:r>
            <a:endParaRPr b="0" sz="900"/>
          </a:p>
        </p:txBody>
      </p:sp>
      <p:cxnSp>
        <p:nvCxnSpPr>
          <p:cNvPr id="128" name="Google Shape;128;p17"/>
          <p:cNvCxnSpPr>
            <a:stCxn id="127" idx="1"/>
            <a:endCxn id="127" idx="3"/>
          </p:cNvCxnSpPr>
          <p:nvPr/>
        </p:nvCxnSpPr>
        <p:spPr>
          <a:xfrm>
            <a:off x="658550" y="4987175"/>
            <a:ext cx="70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/>
        </p:nvSpPr>
        <p:spPr>
          <a:xfrm>
            <a:off x="729450" y="1827075"/>
            <a:ext cx="76521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[1]</a:t>
            </a:r>
            <a:r>
              <a:rPr lang="en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https://www.eucapacito.com.br/habilidades/3-em-cada-10-estudantes-ja-usaram-ia-aponta-google/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[2]</a:t>
            </a:r>
            <a:r>
              <a:rPr lang="en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4"/>
              </a:rPr>
              <a:t>https://agenciabrasil.ebc.com.br/educacao/noticia/2024-05/inteligencia-artificial-pode-ser-ferramenta-de-ensino-mostra-estudo#:~:text=A%20pesquisa%20foi%20realizada%20entre,e%20intelig%C3%AAncia%20artificial%20no%20ensino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.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[3]</a:t>
            </a:r>
            <a:r>
              <a:rPr lang="en" sz="1300">
                <a:latin typeface="Times"/>
                <a:ea typeface="Times"/>
                <a:cs typeface="Times"/>
                <a:sym typeface="Times"/>
              </a:rPr>
              <a:t>Reviriego, Pedro &amp; Conde, Javier &amp; Merino Gómez, Elena &amp; Martínez, Gonzalo &amp; Hernández, José. (2023). Playing with Words: Comparing the Vocabulary and Lexical Richness of ChatGPT and Humans.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