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9" r:id="rId3"/>
    <p:sldId id="263" r:id="rId4"/>
    <p:sldId id="262" r:id="rId5"/>
    <p:sldId id="289" r:id="rId6"/>
    <p:sldId id="265" r:id="rId7"/>
    <p:sldId id="264" r:id="rId8"/>
    <p:sldId id="270" r:id="rId9"/>
    <p:sldId id="271" r:id="rId10"/>
    <p:sldId id="269" r:id="rId11"/>
    <p:sldId id="274" r:id="rId12"/>
    <p:sldId id="272" r:id="rId13"/>
    <p:sldId id="275" r:id="rId14"/>
    <p:sldId id="285" r:id="rId15"/>
    <p:sldId id="286" r:id="rId16"/>
    <p:sldId id="287" r:id="rId17"/>
    <p:sldId id="288" r:id="rId18"/>
    <p:sldId id="276" r:id="rId19"/>
    <p:sldId id="283" r:id="rId20"/>
    <p:sldId id="296" r:id="rId21"/>
    <p:sldId id="284" r:id="rId22"/>
    <p:sldId id="297" r:id="rId23"/>
    <p:sldId id="278" r:id="rId24"/>
    <p:sldId id="282" r:id="rId25"/>
    <p:sldId id="290" r:id="rId26"/>
    <p:sldId id="280" r:id="rId27"/>
    <p:sldId id="293" r:id="rId28"/>
    <p:sldId id="298" r:id="rId29"/>
    <p:sldId id="299" r:id="rId30"/>
    <p:sldId id="294" r:id="rId31"/>
    <p:sldId id="302" r:id="rId32"/>
    <p:sldId id="303" r:id="rId33"/>
    <p:sldId id="304" r:id="rId34"/>
    <p:sldId id="305" r:id="rId35"/>
    <p:sldId id="306" r:id="rId36"/>
    <p:sldId id="291" r:id="rId37"/>
    <p:sldId id="307" r:id="rId38"/>
    <p:sldId id="308" r:id="rId39"/>
    <p:sldId id="292" r:id="rId40"/>
    <p:sldId id="309" r:id="rId41"/>
    <p:sldId id="310" r:id="rId42"/>
    <p:sldId id="26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293"/>
            <p14:sldId id="298"/>
            <p14:sldId id="299"/>
            <p14:sldId id="294"/>
            <p14:sldId id="302"/>
            <p14:sldId id="303"/>
            <p14:sldId id="304"/>
            <p14:sldId id="305"/>
            <p14:sldId id="306"/>
            <p14:sldId id="291"/>
            <p14:sldId id="307"/>
            <p14:sldId id="308"/>
            <p14:sldId id="292"/>
            <p14:sldId id="309"/>
            <p14:sldId id="31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9" d="100"/>
          <a:sy n="149"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7</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13</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18</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23</a:t>
            </a:fld>
            <a:endParaRPr lang="en-CA"/>
          </a:p>
        </p:txBody>
      </p:sp>
    </p:spTree>
    <p:extLst>
      <p:ext uri="{BB962C8B-B14F-4D97-AF65-F5344CB8AC3E}">
        <p14:creationId xmlns:p14="http://schemas.microsoft.com/office/powerpoint/2010/main" val="381754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p:txBody>
      </p:sp>
    </p:spTree>
    <p:extLst>
      <p:ext uri="{BB962C8B-B14F-4D97-AF65-F5344CB8AC3E}">
        <p14:creationId xmlns:p14="http://schemas.microsoft.com/office/powerpoint/2010/main" val="355759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Configurable &amp; Modular Pipeline Design</a:t>
            </a:r>
          </a:p>
          <a:p>
            <a:pPr marL="514350" indent="-514350">
              <a:buFont typeface="+mj-lt"/>
              <a:buAutoNum type="arabicPeriod"/>
            </a:pPr>
            <a:r>
              <a:rPr lang="en-US" dirty="0"/>
              <a:t>AI Integration</a:t>
            </a:r>
          </a:p>
          <a:p>
            <a:pPr marL="514350" indent="-514350">
              <a:buFont typeface="+mj-lt"/>
              <a:buAutoNum type="arabicPeriod"/>
            </a:pPr>
            <a:r>
              <a:rPr lang="en-US" dirty="0"/>
              <a:t>Failure Scenario</a:t>
            </a:r>
          </a:p>
          <a:p>
            <a:pPr marL="514350" indent="-514350">
              <a:buFont typeface="+mj-lt"/>
              <a:buAutoNum type="arabicPeriod"/>
            </a:pPr>
            <a:r>
              <a:rPr lang="en-US" dirty="0"/>
              <a:t>Re-visit Architecture Design</a:t>
            </a:r>
            <a:endParaRPr lang="en-CA" dirty="0"/>
          </a:p>
        </p:txBody>
      </p:sp>
    </p:spTree>
    <p:extLst>
      <p:ext uri="{BB962C8B-B14F-4D97-AF65-F5344CB8AC3E}">
        <p14:creationId xmlns:p14="http://schemas.microsoft.com/office/powerpoint/2010/main" val="193655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lstStyle/>
          <a:p>
            <a:r>
              <a:rPr lang="en-US" dirty="0"/>
              <a:t>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lstStyle/>
          <a:p>
            <a:r>
              <a:rPr lang="en-US" dirty="0"/>
              <a:t>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lstStyle/>
          <a:p>
            <a:r>
              <a:rPr lang="en-US" dirty="0"/>
              <a:t>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nvPr>
        </p:nvGraphicFramePr>
        <p:xfrm>
          <a:off x="2592925" y="1506348"/>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lstStyle/>
          <a:p>
            <a:r>
              <a:rPr lang="en-US" dirty="0"/>
              <a:t>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lstStyle/>
          <a:p>
            <a:r>
              <a:rPr lang="en-US" dirty="0"/>
              <a:t>Data Ingestion - FTP(CSV or YAML)</a:t>
            </a:r>
            <a:br>
              <a:rPr lang="en-US" dirty="0"/>
            </a:br>
            <a:r>
              <a:rPr lang="en-US" dirty="0"/>
              <a:t>-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p:txBody>
      </p:sp>
    </p:spTree>
    <p:extLst>
      <p:ext uri="{BB962C8B-B14F-4D97-AF65-F5344CB8AC3E}">
        <p14:creationId xmlns:p14="http://schemas.microsoft.com/office/powerpoint/2010/main" val="137923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p:txBody>
      </p:sp>
    </p:spTree>
    <p:extLst>
      <p:ext uri="{BB962C8B-B14F-4D97-AF65-F5344CB8AC3E}">
        <p14:creationId xmlns:p14="http://schemas.microsoft.com/office/powerpoint/2010/main" val="1580847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err="1"/>
              <a:t>Revenu</a:t>
            </a:r>
            <a:r>
              <a:rPr lang="en-US" dirty="0"/>
              <a:t>/BI insights</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a:t>Recommended Scenarios</a:t>
                      </a:r>
                      <a:endParaRPr lang="en-CA" sz="80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err="1"/>
              <a:t>Revenu</a:t>
            </a:r>
            <a:r>
              <a:rPr lang="en-US" dirty="0"/>
              <a:t>/BI insights</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err="1"/>
              <a:t>Revenu</a:t>
            </a:r>
            <a:r>
              <a:rPr lang="en-US" dirty="0"/>
              <a:t>/BI insights potential SQL</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2"/>
          <a:stretch>
            <a:fillRect/>
          </a:stretch>
        </p:blipFill>
        <p:spPr>
          <a:xfrm>
            <a:off x="4197311" y="2133600"/>
            <a:ext cx="5699203" cy="3778250"/>
          </a:xfrm>
          <a:prstGeom prst="rect">
            <a:avLst/>
          </a:prstGeom>
        </p:spPr>
      </p:pic>
    </p:spTree>
    <p:extLst>
      <p:ext uri="{BB962C8B-B14F-4D97-AF65-F5344CB8AC3E}">
        <p14:creationId xmlns:p14="http://schemas.microsoft.com/office/powerpoint/2010/main" val="631597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(for this case study assuming 2 years max)</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85000" lnSpcReduction="20000"/>
          </a:bodyPr>
          <a:lstStyle/>
          <a:p>
            <a:r>
              <a:rPr lang="en-US" dirty="0"/>
              <a:t>working with couriers to develop data contracts</a:t>
            </a:r>
          </a:p>
          <a:p>
            <a:r>
              <a:rPr lang="en-US" dirty="0"/>
              <a: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758</TotalTime>
  <Words>4023</Words>
  <Application>Microsoft Office PowerPoint</Application>
  <PresentationFormat>Widescreen</PresentationFormat>
  <Paragraphs>584</Paragraphs>
  <Slides>42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Century Gothic</vt:lpstr>
      <vt:lpstr>Courier New</vt:lpstr>
      <vt:lpstr>Wingdings 3</vt:lpstr>
      <vt:lpstr>Wisp</vt:lpstr>
      <vt:lpstr>InsightEats Case Study </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Data Ingestion </vt:lpstr>
      <vt:lpstr>Data Ingestion - REST API (JSON Format input)  </vt:lpstr>
      <vt:lpstr>Data Ingestion - REST API (JSON Format input)  </vt:lpstr>
      <vt:lpstr>Data Ingestion - Kafka </vt:lpstr>
      <vt:lpstr>Data Ingestion - Kafka </vt:lpstr>
      <vt:lpstr>Data Ingestion - FTP (CSV or YAML) </vt:lpstr>
      <vt:lpstr>Data Ingestion - FTP(CSV or YAML) </vt:lpstr>
      <vt:lpstr>Data Ingestion - FTP(CSV or YAML) - pseudocode</vt:lpstr>
      <vt:lpstr>Data transformation pseudocode</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Revenu/BI insights</vt:lpstr>
      <vt:lpstr>Revenu/BI insights</vt:lpstr>
      <vt:lpstr>Revenu/BI insights potential SQL</vt:lpstr>
      <vt:lpstr>AI Integration</vt:lpstr>
      <vt:lpstr>AI Integration - Steps</vt:lpstr>
      <vt:lpstr>AI Integration - Steps</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16</cp:revision>
  <dcterms:created xsi:type="dcterms:W3CDTF">2025-10-26T19:31:48Z</dcterms:created>
  <dcterms:modified xsi:type="dcterms:W3CDTF">2025-10-27T17:42:02Z</dcterms:modified>
</cp:coreProperties>
</file>