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5" r:id="rId8"/>
    <p:sldId id="264" r:id="rId9"/>
    <p:sldId id="263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621CE-06C0-4C20-8DD7-6DEEAA309745}" v="2" dt="2018-11-12T18:07:21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hinaglia" userId="e4637e7412055904" providerId="Windows Live" clId="Web-{A2D621CE-06C0-4C20-8DD7-6DEEAA309745}"/>
    <pc:docChg chg="modSld">
      <pc:chgData name="Gabriel Chinaglia" userId="e4637e7412055904" providerId="Windows Live" clId="Web-{A2D621CE-06C0-4C20-8DD7-6DEEAA309745}" dt="2018-11-12T18:50:43.484" v="82" actId="1076"/>
      <pc:docMkLst>
        <pc:docMk/>
      </pc:docMkLst>
      <pc:sldChg chg="addSp modSp">
        <pc:chgData name="Gabriel Chinaglia" userId="e4637e7412055904" providerId="Windows Live" clId="Web-{A2D621CE-06C0-4C20-8DD7-6DEEAA309745}" dt="2018-11-12T18:50:43.484" v="82" actId="1076"/>
        <pc:sldMkLst>
          <pc:docMk/>
          <pc:sldMk cId="1239877462" sldId="264"/>
        </pc:sldMkLst>
        <pc:spChg chg="add mod">
          <ac:chgData name="Gabriel Chinaglia" userId="e4637e7412055904" providerId="Windows Live" clId="Web-{A2D621CE-06C0-4C20-8DD7-6DEEAA309745}" dt="2018-11-12T18:50:38.281" v="81" actId="1076"/>
          <ac:spMkLst>
            <pc:docMk/>
            <pc:sldMk cId="1239877462" sldId="264"/>
            <ac:spMk id="5" creationId="{54B3F9ED-D83B-4EF7-B1C6-358FA003ED73}"/>
          </ac:spMkLst>
        </pc:spChg>
        <pc:picChg chg="mod">
          <ac:chgData name="Gabriel Chinaglia" userId="e4637e7412055904" providerId="Windows Live" clId="Web-{A2D621CE-06C0-4C20-8DD7-6DEEAA309745}" dt="2018-11-12T18:50:43.484" v="82" actId="1076"/>
          <ac:picMkLst>
            <pc:docMk/>
            <pc:sldMk cId="1239877462" sldId="264"/>
            <ac:picMk id="4" creationId="{FD04C887-4358-4EED-92E0-923337C905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vo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0" y="1"/>
            <a:ext cx="12192000" cy="685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688844" y="6635299"/>
            <a:ext cx="4503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/>
              <a:t>https://www.itforum365.com.br/tecnologia/o-impacto-do-devops-nos-seus-resultados/</a:t>
            </a:r>
          </a:p>
        </p:txBody>
      </p:sp>
    </p:spTree>
    <p:extLst>
      <p:ext uri="{BB962C8B-B14F-4D97-AF65-F5344CB8AC3E}">
        <p14:creationId xmlns:p14="http://schemas.microsoft.com/office/powerpoint/2010/main" val="24262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4506661" cy="1054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Vantagens 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93051E-1442-4D52-A10B-1A45CDC6FDEE}"/>
              </a:ext>
            </a:extLst>
          </p:cNvPr>
          <p:cNvSpPr txBox="1"/>
          <p:nvPr/>
        </p:nvSpPr>
        <p:spPr>
          <a:xfrm>
            <a:off x="3056627" y="3581400"/>
            <a:ext cx="7703387" cy="27921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pt-BR" sz="2400">
                <a:solidFill>
                  <a:schemeClr val="bg1"/>
                </a:solidFill>
              </a:rPr>
              <a:t>Entregas mais rápidas</a:t>
            </a:r>
            <a:endParaRPr lang="pt-BR"/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pt-BR" sz="2400">
                <a:solidFill>
                  <a:schemeClr val="bg1"/>
                </a:solidFill>
              </a:rPr>
              <a:t>Maior controle das aplicações desenvolvidas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pt-BR" sz="2400">
                <a:solidFill>
                  <a:schemeClr val="bg1"/>
                </a:solidFill>
              </a:rPr>
              <a:t>Melhoria no ambiente de produção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pt-BR" sz="2400">
                <a:solidFill>
                  <a:schemeClr val="bg1"/>
                </a:solidFill>
              </a:rPr>
              <a:t>Produtos finais mais eficientes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pt-BR" sz="2400">
                <a:solidFill>
                  <a:schemeClr val="bg1"/>
                </a:solidFill>
              </a:rPr>
              <a:t>Aumento do valor do negócio</a:t>
            </a:r>
          </a:p>
        </p:txBody>
      </p:sp>
    </p:spTree>
    <p:extLst>
      <p:ext uri="{BB962C8B-B14F-4D97-AF65-F5344CB8AC3E}">
        <p14:creationId xmlns:p14="http://schemas.microsoft.com/office/powerpoint/2010/main" val="198584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55896" y="3936935"/>
            <a:ext cx="7080209" cy="11859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t-BR" sz="7200" b="1">
                <a:solidFill>
                  <a:schemeClr val="bg1"/>
                </a:solidFill>
              </a:rPr>
              <a:t>Conclusão</a:t>
            </a:r>
            <a:endParaRPr lang="pt-BR" sz="720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630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824" y="4005080"/>
            <a:ext cx="7080209" cy="16437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t-BR" sz="4800" b="1" dirty="0">
                <a:solidFill>
                  <a:schemeClr val="bg1"/>
                </a:solidFill>
              </a:rPr>
              <a:t>Adotariam o DevOps?</a:t>
            </a:r>
          </a:p>
          <a:p>
            <a:pPr marL="0" indent="0" algn="ctr">
              <a:buNone/>
            </a:pPr>
            <a:endParaRPr lang="pt-BR" sz="3200" dirty="0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2EE3DDD8-77E8-4E27-B414-E7EE009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3" y="2876910"/>
            <a:ext cx="3533954" cy="35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1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ntendo vermelho, céu, vestuário, pessoa&#10;&#10;Descrição gerada com muito alta confiança">
            <a:extLst>
              <a:ext uri="{FF2B5EF4-FFF2-40B4-BE49-F238E27FC236}">
                <a16:creationId xmlns:a16="http://schemas.microsoft.com/office/drawing/2014/main" id="{7D98DA79-C2A9-4D27-A98E-8AB44306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520300"/>
            <a:ext cx="2743200" cy="2331890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831FB6BB-77B1-4070-89D4-F40E95F0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8" y="657965"/>
            <a:ext cx="8752934" cy="42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2354317"/>
            <a:ext cx="5117833" cy="2065881"/>
          </a:xfrm>
        </p:spPr>
        <p:txBody>
          <a:bodyPr/>
          <a:lstStyle/>
          <a:p>
            <a:r>
              <a:rPr lang="pt-BR" sz="80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71976" y="5152408"/>
            <a:ext cx="4848048" cy="13658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Gabriel Chinaglia Bucci</a:t>
            </a:r>
          </a:p>
          <a:p>
            <a:pPr algn="ctr"/>
            <a:r>
              <a:rPr lang="pt-BR" sz="2400" b="1">
                <a:solidFill>
                  <a:schemeClr val="bg1"/>
                </a:solidFill>
              </a:rPr>
              <a:t>Tiago Matos dos Santos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87" y="756009"/>
            <a:ext cx="5552349" cy="31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5124888" cy="105431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O que é ?</a:t>
            </a:r>
          </a:p>
          <a:p>
            <a:pPr marL="0" indent="0">
              <a:buNone/>
            </a:pPr>
            <a:endParaRPr lang="pt-BR" sz="3200"/>
          </a:p>
        </p:txBody>
      </p:sp>
      <p:sp>
        <p:nvSpPr>
          <p:cNvPr id="4" name="CaixaDeTexto 3"/>
          <p:cNvSpPr txBox="1"/>
          <p:nvPr/>
        </p:nvSpPr>
        <p:spPr>
          <a:xfrm>
            <a:off x="1637582" y="4076487"/>
            <a:ext cx="891683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Dev</a:t>
            </a:r>
            <a:r>
              <a:rPr lang="pt-BR" sz="4400" dirty="0">
                <a:solidFill>
                  <a:schemeClr val="bg1"/>
                </a:solidFill>
              </a:rPr>
              <a:t>elopments and </a:t>
            </a:r>
            <a:r>
              <a:rPr lang="pt-BR" sz="4400" b="1" dirty="0">
                <a:solidFill>
                  <a:schemeClr val="bg1"/>
                </a:solidFill>
              </a:rPr>
              <a:t>Op</a:t>
            </a:r>
            <a:r>
              <a:rPr lang="pt-BR" sz="4400" dirty="0">
                <a:solidFill>
                  <a:schemeClr val="bg1"/>
                </a:solidFill>
              </a:rPr>
              <a:t>eration</a:t>
            </a:r>
            <a:r>
              <a:rPr lang="pt-BR" sz="4400" b="1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692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pic>
        <p:nvPicPr>
          <p:cNvPr id="2050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4" b="12767"/>
          <a:stretch/>
        </p:blipFill>
        <p:spPr bwMode="auto">
          <a:xfrm>
            <a:off x="6268528" y="2829688"/>
            <a:ext cx="4572000" cy="257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4294967295"/>
          </p:nvPr>
        </p:nvSpPr>
        <p:spPr>
          <a:xfrm>
            <a:off x="618226" y="3799247"/>
            <a:ext cx="4682826" cy="739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b="1" dirty="0">
                <a:solidFill>
                  <a:schemeClr val="bg1"/>
                </a:solidFill>
              </a:rPr>
              <a:t>Cenário sem DevOps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11F5B3-C1CA-457A-87A6-001D53909440}"/>
              </a:ext>
            </a:extLst>
          </p:cNvPr>
          <p:cNvSpPr txBox="1"/>
          <p:nvPr/>
        </p:nvSpPr>
        <p:spPr>
          <a:xfrm>
            <a:off x="6741004" y="1970776"/>
            <a:ext cx="21824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rgbClr val="FF0000"/>
                </a:solidFill>
              </a:rPr>
              <a:t>Desenvolvimento</a:t>
            </a:r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739178E-D3B5-4D01-86F2-DC47A36481EF}"/>
              </a:ext>
            </a:extLst>
          </p:cNvPr>
          <p:cNvSpPr/>
          <p:nvPr/>
        </p:nvSpPr>
        <p:spPr>
          <a:xfrm rot="5400000">
            <a:off x="7649279" y="2452180"/>
            <a:ext cx="360182" cy="2114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F74127-08AE-48DC-B949-156630B5F724}"/>
              </a:ext>
            </a:extLst>
          </p:cNvPr>
          <p:cNvSpPr txBox="1"/>
          <p:nvPr/>
        </p:nvSpPr>
        <p:spPr>
          <a:xfrm>
            <a:off x="8421897" y="5884293"/>
            <a:ext cx="20859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solidFill>
                  <a:srgbClr val="FF0000"/>
                </a:solidFill>
              </a:rPr>
              <a:t>Operações</a:t>
            </a:r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719F287-AE80-4168-A6DA-575724A9E3C5}"/>
              </a:ext>
            </a:extLst>
          </p:cNvPr>
          <p:cNvSpPr/>
          <p:nvPr/>
        </p:nvSpPr>
        <p:spPr>
          <a:xfrm rot="16260000">
            <a:off x="9261804" y="5573413"/>
            <a:ext cx="397204" cy="2181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3428360" cy="105431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Objetivo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FAA1B65-3551-4F3F-87C4-06FE32EC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21" y="2183489"/>
            <a:ext cx="4468483" cy="42594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D960A6-0359-4277-937F-69D65E320543}"/>
              </a:ext>
            </a:extLst>
          </p:cNvPr>
          <p:cNvSpPr txBox="1"/>
          <p:nvPr/>
        </p:nvSpPr>
        <p:spPr>
          <a:xfrm>
            <a:off x="813758" y="4142117"/>
            <a:ext cx="4137802" cy="22146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</a:rPr>
              <a:t>Comunicação e colaboração entre departamentos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5124888" cy="105431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Origem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4" name="Picture 4" descr="A close up of a logo&#10;&#10;Descrição gerada com muito alta confiança">
            <a:extLst>
              <a:ext uri="{FF2B5EF4-FFF2-40B4-BE49-F238E27FC236}">
                <a16:creationId xmlns:a16="http://schemas.microsoft.com/office/drawing/2014/main" id="{DE059E5B-C688-4E0D-B864-3B622384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7" y="2484888"/>
            <a:ext cx="5934972" cy="359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BB7BB-4047-4885-8F86-8B612FC62F8D}"/>
              </a:ext>
            </a:extLst>
          </p:cNvPr>
          <p:cNvSpPr txBox="1"/>
          <p:nvPr/>
        </p:nvSpPr>
        <p:spPr>
          <a:xfrm>
            <a:off x="9512060" y="5651740"/>
            <a:ext cx="2498785" cy="95615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</a:rPr>
              <a:t>DEVOPSDAYS 2009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</a:rPr>
              <a:t>Gent - Bélgica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3C83-D731-4CF1-ACFE-98049DA1E444}"/>
              </a:ext>
            </a:extLst>
          </p:cNvPr>
          <p:cNvSpPr txBox="1"/>
          <p:nvPr/>
        </p:nvSpPr>
        <p:spPr>
          <a:xfrm>
            <a:off x="813758" y="3983965"/>
            <a:ext cx="3332671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2008 – Agile Conference</a:t>
            </a:r>
            <a:br>
              <a:rPr lang="en-US" sz="2000" b="1">
                <a:solidFill>
                  <a:schemeClr val="bg1"/>
                </a:solidFill>
              </a:rPr>
            </a:br>
            <a:r>
              <a:rPr lang="en-US" sz="2000" b="1">
                <a:solidFill>
                  <a:schemeClr val="bg1"/>
                </a:solidFill>
              </a:rPr>
              <a:t>Toronto - 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B393D7-7079-458E-9381-DE6DA52C6B0A}"/>
              </a:ext>
            </a:extLst>
          </p:cNvPr>
          <p:cNvSpPr txBox="1"/>
          <p:nvPr/>
        </p:nvSpPr>
        <p:spPr>
          <a:xfrm>
            <a:off x="799381" y="468845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02060"/>
                </a:solidFill>
              </a:rPr>
              <a:t>Patrick Debois</a:t>
            </a:r>
          </a:p>
        </p:txBody>
      </p:sp>
    </p:spTree>
    <p:extLst>
      <p:ext uri="{BB962C8B-B14F-4D97-AF65-F5344CB8AC3E}">
        <p14:creationId xmlns:p14="http://schemas.microsoft.com/office/powerpoint/2010/main" val="41822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10631416" cy="1054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Curiosidades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D5564797-6CD2-4775-AC6A-BCB7542E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73" y="1926115"/>
            <a:ext cx="4477108" cy="44722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EC9578-1CC8-473D-8A03-0A699825E4CD}"/>
              </a:ext>
            </a:extLst>
          </p:cNvPr>
          <p:cNvSpPr txBox="1"/>
          <p:nvPr/>
        </p:nvSpPr>
        <p:spPr>
          <a:xfrm>
            <a:off x="1388853" y="4098985"/>
            <a:ext cx="3160143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>
                <a:solidFill>
                  <a:srgbClr val="0070C0"/>
                </a:solidFill>
              </a:rPr>
              <a:t>DEV</a:t>
            </a:r>
            <a:r>
              <a:rPr lang="pt-BR" sz="3200" b="1">
                <a:solidFill>
                  <a:srgbClr val="002060"/>
                </a:solidFill>
              </a:rPr>
              <a:t>OPS</a:t>
            </a:r>
            <a:r>
              <a:rPr lang="pt-BR" sz="3200" b="1">
                <a:solidFill>
                  <a:schemeClr val="bg1"/>
                </a:solidFill>
              </a:rPr>
              <a:t>DAYS</a:t>
            </a:r>
            <a:br>
              <a:rPr lang="pt-BR" sz="3200" b="1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/>
            </a:r>
            <a:br>
              <a:rPr lang="pt-BR" sz="3200" b="1">
                <a:solidFill>
                  <a:schemeClr val="bg1"/>
                </a:solidFill>
              </a:rPr>
            </a:br>
            <a:r>
              <a:rPr lang="pt-BR" sz="2400" b="1">
                <a:solidFill>
                  <a:schemeClr val="bg1"/>
                </a:solidFill>
              </a:rPr>
              <a:t>Rio de Janeiro </a:t>
            </a:r>
          </a:p>
          <a:p>
            <a:pPr algn="ctr"/>
            <a:r>
              <a:rPr lang="pt-BR" sz="2400" b="1">
                <a:solidFill>
                  <a:schemeClr val="bg1"/>
                </a:solidFill>
              </a:rPr>
              <a:t>09 – 10 Novembro</a:t>
            </a:r>
          </a:p>
        </p:txBody>
      </p:sp>
    </p:spTree>
    <p:extLst>
      <p:ext uri="{BB962C8B-B14F-4D97-AF65-F5344CB8AC3E}">
        <p14:creationId xmlns:p14="http://schemas.microsoft.com/office/powerpoint/2010/main" val="395218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2896398" cy="1054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6000" b="1">
                <a:solidFill>
                  <a:schemeClr val="bg1"/>
                </a:solidFill>
              </a:rPr>
              <a:t>Etapas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4" name="Imagem 4" descr="Uma imagem contendo iPod&#10;&#10;Descrição gerada com alta confiança">
            <a:extLst>
              <a:ext uri="{FF2B5EF4-FFF2-40B4-BE49-F238E27FC236}">
                <a16:creationId xmlns:a16="http://schemas.microsoft.com/office/drawing/2014/main" id="{FD04C887-4358-4EED-92E0-923337C9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573510"/>
            <a:ext cx="6423803" cy="36672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B3F9ED-D83B-4EF7-B1C6-358FA003ED73}"/>
              </a:ext>
            </a:extLst>
          </p:cNvPr>
          <p:cNvSpPr txBox="1"/>
          <p:nvPr/>
        </p:nvSpPr>
        <p:spPr>
          <a:xfrm>
            <a:off x="483080" y="3434752"/>
            <a:ext cx="3217653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Codificação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Compilação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Teste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Pacote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Liberação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Configuração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2398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028700" cy="975212"/>
          </a:xfrm>
        </p:spPr>
        <p:txBody>
          <a:bodyPr/>
          <a:lstStyle/>
          <a:p>
            <a:r>
              <a:rPr lang="pt-BR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335" y="2380438"/>
            <a:ext cx="4836301" cy="1054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6000" b="1" dirty="0">
                <a:solidFill>
                  <a:schemeClr val="bg1"/>
                </a:solidFill>
              </a:rPr>
              <a:t>Ferramentas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E958F7-15CA-4213-BC04-1484391F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8" y="3733376"/>
            <a:ext cx="1549880" cy="64207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6B831D9-93D1-4605-926D-503796DD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89" y="4285891"/>
            <a:ext cx="2153729" cy="2153729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EBADEEC7-4103-4116-A0B5-443BB5D6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92" y="3405176"/>
            <a:ext cx="2743200" cy="967801"/>
          </a:xfrm>
          <a:prstGeom prst="rect">
            <a:avLst/>
          </a:prstGeom>
        </p:spPr>
      </p:pic>
      <p:pic>
        <p:nvPicPr>
          <p:cNvPr id="10" name="Imagem 10" descr="Selenium">
            <a:extLst>
              <a:ext uri="{FF2B5EF4-FFF2-40B4-BE49-F238E27FC236}">
                <a16:creationId xmlns:a16="http://schemas.microsoft.com/office/drawing/2014/main" id="{39AD85A9-0738-4152-BC67-C3FD4E9E9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230" y="4566824"/>
            <a:ext cx="1521125" cy="1376202"/>
          </a:xfrm>
          <a:prstGeom prst="rect">
            <a:avLst/>
          </a:prstGeom>
        </p:spPr>
      </p:pic>
      <p:pic>
        <p:nvPicPr>
          <p:cNvPr id="12" name="Imagem 12" descr="Uma imagem contendo objeto&#10;&#10;Descrição gerada com alta confiança">
            <a:extLst>
              <a:ext uri="{FF2B5EF4-FFF2-40B4-BE49-F238E27FC236}">
                <a16:creationId xmlns:a16="http://schemas.microsoft.com/office/drawing/2014/main" id="{E67B9314-1298-4D39-A878-0370A6B30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835" y="2596976"/>
            <a:ext cx="2743200" cy="10314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779AF1-9545-4B11-A078-C42C722ACC36}"/>
              </a:ext>
            </a:extLst>
          </p:cNvPr>
          <p:cNvSpPr txBox="1"/>
          <p:nvPr/>
        </p:nvSpPr>
        <p:spPr>
          <a:xfrm>
            <a:off x="454324" y="4482224"/>
            <a:ext cx="1722408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Código-fonte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105DDB-82FD-40B8-AB13-032B9595BE8C}"/>
              </a:ext>
            </a:extLst>
          </p:cNvPr>
          <p:cNvSpPr txBox="1"/>
          <p:nvPr/>
        </p:nvSpPr>
        <p:spPr>
          <a:xfrm>
            <a:off x="3013493" y="6255590"/>
            <a:ext cx="17799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Compilação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3A6049-CAB0-4AFB-B1FB-D5D6F6CD37AE}"/>
              </a:ext>
            </a:extLst>
          </p:cNvPr>
          <p:cNvSpPr txBox="1"/>
          <p:nvPr/>
        </p:nvSpPr>
        <p:spPr>
          <a:xfrm>
            <a:off x="5457645" y="4472796"/>
            <a:ext cx="17942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Configuração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DBFF3A-7396-482B-8589-80A2BFE5762F}"/>
              </a:ext>
            </a:extLst>
          </p:cNvPr>
          <p:cNvSpPr txBox="1"/>
          <p:nvPr/>
        </p:nvSpPr>
        <p:spPr>
          <a:xfrm>
            <a:off x="8520023" y="5982418"/>
            <a:ext cx="100354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Testes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E5CFA8-323D-4FAE-B2CF-4C9F66A8D2DB}"/>
              </a:ext>
            </a:extLst>
          </p:cNvPr>
          <p:cNvSpPr txBox="1"/>
          <p:nvPr/>
        </p:nvSpPr>
        <p:spPr>
          <a:xfrm>
            <a:off x="9030419" y="3733376"/>
            <a:ext cx="247003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 </a:t>
            </a:r>
            <a:r>
              <a:rPr lang="pt-BR" dirty="0">
                <a:solidFill>
                  <a:schemeClr val="bg1"/>
                </a:solidFill>
              </a:rPr>
              <a:t>Virtual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84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91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2</vt:lpstr>
      <vt:lpstr>Citável</vt:lpstr>
      <vt:lpstr>Apresentação do PowerPoint</vt:lpstr>
      <vt:lpstr>DevOps</vt:lpstr>
      <vt:lpstr>DevOps</vt:lpstr>
      <vt:lpstr>DevOps</vt:lpstr>
      <vt:lpstr>DevOps</vt:lpstr>
      <vt:lpstr>DevOps</vt:lpstr>
      <vt:lpstr>DevOps</vt:lpstr>
      <vt:lpstr>DevOps</vt:lpstr>
      <vt:lpstr>DevOps</vt:lpstr>
      <vt:lpstr>DevOps</vt:lpstr>
      <vt:lpstr>DevOps</vt:lpstr>
      <vt:lpstr>DevOps</vt:lpstr>
      <vt:lpstr>Apresentação do PowerPoint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Etec Professor Camargo Aranha</dc:creator>
  <cp:lastModifiedBy>ETEC</cp:lastModifiedBy>
  <cp:revision>76</cp:revision>
  <dcterms:created xsi:type="dcterms:W3CDTF">2018-11-05T23:33:36Z</dcterms:created>
  <dcterms:modified xsi:type="dcterms:W3CDTF">2018-11-13T01:43:47Z</dcterms:modified>
</cp:coreProperties>
</file>