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charset="0"/>
      <p:regular r:id="rId12"/>
      <p:bold r:id="rId13"/>
      <p:italic r:id="rId14"/>
      <p:boldItalic r:id="rId15"/>
    </p:embeddedFont>
    <p:embeddedFont>
      <p:font typeface="Roboto Mono" charset="0"/>
      <p:regular r:id="rId16"/>
      <p:bold r:id="rId17"/>
      <p:italic r:id="rId18"/>
      <p:boldItalic r:id="rId19"/>
    </p:embeddedFont>
    <p:embeddedFont>
      <p:font typeface="Raleway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677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72552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3dcb2d56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3dcb2d56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3dcb2d569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3dcb2d569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3dcb2d569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3dcb2d569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3dcb2d56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3dcb2d569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3dcb2d569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3dcb2d569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3dcb2d569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3dcb2d569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3dcb2d569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3dcb2d569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3dcb2d569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3dcb2d569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é uma linguagem de programação orientada a objetos. Quase tudo no Python é um objeto, com seus atributos e métodos. Uma classe é como um construtor de objetos ou um "projeto" para criar objetos.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Para criar uma classe usamos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/>
              <a:t>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675" y="3445725"/>
            <a:ext cx="105727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Agora que definimos a classe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Grid</a:t>
            </a:r>
            <a:r>
              <a:rPr lang="en"/>
              <a:t>, ela pode ser usada como projeto para criar novas instâncias (ou objetos).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estimation_grid e simulation_grid são instâncias da classe grid e cada uma delas é única: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764850"/>
            <a:ext cx="183832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615950"/>
            <a:ext cx="339090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As instâncias podem carregar atributos únicos de cada uma delas.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" y="2446588"/>
            <a:ext cx="180975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550" y="2456113"/>
            <a:ext cx="194310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Cada atributo é único de cada objeto: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75" y="2535425"/>
            <a:ext cx="1190172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mais conveniente definir essas informações quando o objeto é criado. Além disso diminui a propensão a erros. Para isso, existe um método especial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__init __()</a:t>
            </a:r>
            <a:r>
              <a:rPr lang="en"/>
              <a:t>, o construtor.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Um </a:t>
            </a:r>
            <a:r>
              <a:rPr lang="en">
                <a:solidFill>
                  <a:srgbClr val="FF0000"/>
                </a:solidFill>
              </a:rPr>
              <a:t>método </a:t>
            </a:r>
            <a:r>
              <a:rPr lang="en"/>
              <a:t>é uma </a:t>
            </a:r>
            <a:r>
              <a:rPr lang="en">
                <a:solidFill>
                  <a:srgbClr val="FF0000"/>
                </a:solidFill>
              </a:rPr>
              <a:t>função </a:t>
            </a:r>
            <a:r>
              <a:rPr lang="en"/>
              <a:t>que é membro de uma classe. Por convenção, as instâncias são chamadas de self.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300" y="3216075"/>
            <a:ext cx="3166700" cy="17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0450" y="4015575"/>
            <a:ext cx="4095750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Quando uma instância é criada, o método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__init __ ()</a:t>
            </a:r>
            <a:r>
              <a:rPr lang="en"/>
              <a:t> é executado.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Diferentes métodos podem ser definidos dentro das classes.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093" y="2527350"/>
            <a:ext cx="3230131" cy="2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825" y="3615925"/>
            <a:ext cx="421005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O que o construtor</a:t>
            </a:r>
            <a:r>
              <a:rPr lang="en" dirty="0" smtClean="0"/>
              <a:t>?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dirty="0" smtClean="0"/>
              <a:t>É o __init__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O que são atributos e como são acessados?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O que são métodos e como são executados?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Exercícío</a:t>
            </a: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Crie a classe grid e adicione um método 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auto_grid()</a:t>
            </a:r>
            <a:r>
              <a:rPr lang="en" dirty="0"/>
              <a:t>, que recebe as coordenadas x, y, z de um point set e as dimensões dos blocos. Esse método altera os valores de nx, ny, nz e ox, oy, oz para cobrir todo o point set.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273</Words>
  <Application>Microsoft Office PowerPoint</Application>
  <PresentationFormat>On-screen Show (16:9)</PresentationFormat>
  <Paragraphs>25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Lato</vt:lpstr>
      <vt:lpstr>Roboto Mono</vt:lpstr>
      <vt:lpstr>Raleway</vt:lpstr>
      <vt:lpstr>Streamline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Exercícío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</dc:title>
  <cp:lastModifiedBy>Gabriel C. Moreira</cp:lastModifiedBy>
  <cp:revision>2</cp:revision>
  <dcterms:modified xsi:type="dcterms:W3CDTF">2019-11-05T16:34:49Z</dcterms:modified>
</cp:coreProperties>
</file>