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pen Sans Bold" charset="1" panose="020B0806030504020204"/>
      <p:regular r:id="rId19"/>
    </p:embeddedFont>
    <p:embeddedFont>
      <p:font typeface="Open Sans" charset="1" panose="020B06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VAGREEghG88.mp4" Type="http://schemas.openxmlformats.org/officeDocument/2006/relationships/video"/><Relationship Id="rId4" Target="../media/VAGREEghG88.mp4" Type="http://schemas.microsoft.com/office/2007/relationships/media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VAGREDtrEOw.mp4" Type="http://schemas.openxmlformats.org/officeDocument/2006/relationships/video"/><Relationship Id="rId4" Target="../media/VAGREDtrEOw.mp4" Type="http://schemas.microsoft.com/office/2007/relationships/media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VAGREMBykd8.mp4" Type="http://schemas.openxmlformats.org/officeDocument/2006/relationships/video"/><Relationship Id="rId4" Target="../media/VAGREMBykd8.mp4" Type="http://schemas.microsoft.com/office/2007/relationships/media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VAGREI37owI.mp4" Type="http://schemas.openxmlformats.org/officeDocument/2006/relationships/video"/><Relationship Id="rId4" Target="../media/VAGREI37owI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35806" y="738254"/>
            <a:ext cx="6016388" cy="2710541"/>
          </a:xfrm>
          <a:custGeom>
            <a:avLst/>
            <a:gdLst/>
            <a:ahLst/>
            <a:cxnLst/>
            <a:rect r="r" b="b" t="t" l="l"/>
            <a:pathLst>
              <a:path h="2710541" w="6016388">
                <a:moveTo>
                  <a:pt x="0" y="0"/>
                </a:moveTo>
                <a:lnTo>
                  <a:pt x="6016388" y="0"/>
                </a:lnTo>
                <a:lnTo>
                  <a:pt x="6016388" y="2710542"/>
                </a:lnTo>
                <a:lnTo>
                  <a:pt x="0" y="2710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91709" y="4090703"/>
            <a:ext cx="4904581" cy="277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Computer Graphics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Project 1</a:t>
            </a:r>
          </a:p>
          <a:p>
            <a:pPr algn="ctr">
              <a:lnSpc>
                <a:spcPts val="5459"/>
              </a:lnSpc>
            </a:pP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3D Scene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24042" y="7691530"/>
            <a:ext cx="7839917" cy="1296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5"/>
              </a:lnSpc>
            </a:pPr>
            <a:r>
              <a:rPr lang="en-US" sz="3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Artur De Vlieger Lima - 13671574</a:t>
            </a:r>
          </a:p>
          <a:p>
            <a:pPr algn="ctr">
              <a:lnSpc>
                <a:spcPts val="5285"/>
              </a:lnSpc>
              <a:spcBef>
                <a:spcPct val="0"/>
              </a:spcBef>
            </a:pPr>
            <a:r>
              <a:rPr lang="en-US" sz="3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Gabriel da Costa Merlin - 12544420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10459" r="0" b="25947"/>
          <a:stretch>
            <a:fillRect/>
          </a:stretch>
        </p:blipFill>
        <p:spPr>
          <a:xfrm flipH="false" flipV="false" rot="0">
            <a:off x="5036047" y="2826665"/>
            <a:ext cx="8215907" cy="523349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97995" y="419417"/>
            <a:ext cx="1069333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Geometric Transformations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7995" y="1723255"/>
            <a:ext cx="451409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Translation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1012" r="0" b="0"/>
          <a:stretch>
            <a:fillRect/>
          </a:stretch>
        </p:blipFill>
        <p:spPr>
          <a:xfrm flipH="false" flipV="false" rot="0">
            <a:off x="5890114" y="2474290"/>
            <a:ext cx="6507772" cy="645263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97995" y="419417"/>
            <a:ext cx="1069333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Geometric Transformations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7995" y="1723255"/>
            <a:ext cx="451409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Rotation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18476" r="0" b="0"/>
          <a:stretch>
            <a:fillRect/>
          </a:stretch>
        </p:blipFill>
        <p:spPr>
          <a:xfrm flipH="false" flipV="false" rot="0">
            <a:off x="5036047" y="2237605"/>
            <a:ext cx="8215907" cy="670903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97995" y="419417"/>
            <a:ext cx="1069333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Geometric Transformations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7995" y="1723255"/>
            <a:ext cx="451409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Scale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1713" r="0" b="0"/>
          <a:stretch>
            <a:fillRect/>
          </a:stretch>
        </p:blipFill>
        <p:spPr>
          <a:xfrm flipH="false" flipV="false" rot="0">
            <a:off x="5729054" y="2534272"/>
            <a:ext cx="6829892" cy="672402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289084" y="498792"/>
            <a:ext cx="3709833" cy="1366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3"/>
              </a:lnSpc>
              <a:spcBef>
                <a:spcPct val="0"/>
              </a:spcBef>
            </a:pPr>
            <a:r>
              <a:rPr lang="en-US" sz="80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Thanks!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7995" y="419417"/>
            <a:ext cx="1770894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Idea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7995" y="1723255"/>
            <a:ext cx="577373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Chat-GPT version of our drawing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863798" y="2922832"/>
            <a:ext cx="6560403" cy="6560403"/>
          </a:xfrm>
          <a:custGeom>
            <a:avLst/>
            <a:gdLst/>
            <a:ahLst/>
            <a:cxnLst/>
            <a:rect r="r" b="b" t="t" l="l"/>
            <a:pathLst>
              <a:path h="6560403" w="6560403">
                <a:moveTo>
                  <a:pt x="0" y="0"/>
                </a:moveTo>
                <a:lnTo>
                  <a:pt x="6560404" y="0"/>
                </a:lnTo>
                <a:lnTo>
                  <a:pt x="6560404" y="6560403"/>
                </a:lnTo>
                <a:lnTo>
                  <a:pt x="0" y="6560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6D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7995" y="419417"/>
            <a:ext cx="463507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How to run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7995" y="1723255"/>
            <a:ext cx="1040740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More detailed in GitHub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00278" y="3024062"/>
            <a:ext cx="7887444" cy="518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7112" indent="-528556" lvl="1">
              <a:lnSpc>
                <a:spcPts val="6854"/>
              </a:lnSpc>
              <a:buFont typeface="Arial"/>
              <a:buChar char="•"/>
            </a:pPr>
            <a:r>
              <a:rPr lang="en-US" sz="48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Miniconda (Python 3.9)</a:t>
            </a:r>
          </a:p>
          <a:p>
            <a:pPr algn="l" marL="1057112" indent="-528556" lvl="1">
              <a:lnSpc>
                <a:spcPts val="6854"/>
              </a:lnSpc>
              <a:buFont typeface="Arial"/>
              <a:buChar char="•"/>
            </a:pPr>
            <a:r>
              <a:rPr lang="en-US" sz="48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Numpy 2.0.1</a:t>
            </a:r>
          </a:p>
          <a:p>
            <a:pPr algn="l" marL="1057112" indent="-528556" lvl="1">
              <a:lnSpc>
                <a:spcPts val="6854"/>
              </a:lnSpc>
              <a:buFont typeface="Arial"/>
              <a:buChar char="•"/>
            </a:pPr>
            <a:r>
              <a:rPr lang="en-US" sz="48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GLFW 2.7.0</a:t>
            </a:r>
          </a:p>
          <a:p>
            <a:pPr algn="l" marL="1057112" indent="-528556" lvl="1">
              <a:lnSpc>
                <a:spcPts val="6854"/>
              </a:lnSpc>
              <a:buFont typeface="Arial"/>
              <a:buChar char="•"/>
            </a:pPr>
            <a:r>
              <a:rPr lang="en-US" sz="48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OpenGL 3.1.7</a:t>
            </a:r>
          </a:p>
          <a:p>
            <a:pPr algn="l">
              <a:lnSpc>
                <a:spcPts val="6854"/>
              </a:lnSpc>
            </a:pPr>
          </a:p>
          <a:p>
            <a:pPr algn="l" marL="1057112" indent="-528556" lvl="1">
              <a:lnSpc>
                <a:spcPts val="6854"/>
              </a:lnSpc>
              <a:spcBef>
                <a:spcPct val="0"/>
              </a:spcBef>
              <a:buFont typeface="Arial"/>
              <a:buChar char="•"/>
            </a:pPr>
            <a:r>
              <a:rPr lang="en-US" sz="48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Problems with Wayland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7995" y="419417"/>
            <a:ext cx="463507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Modules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7995" y="1723255"/>
            <a:ext cx="451409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each file does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465235" y="543242"/>
            <a:ext cx="1357529" cy="2193121"/>
            <a:chOff x="0" y="0"/>
            <a:chExt cx="1810039" cy="29241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10039" cy="2087047"/>
            </a:xfrm>
            <a:custGeom>
              <a:avLst/>
              <a:gdLst/>
              <a:ahLst/>
              <a:cxnLst/>
              <a:rect r="r" b="b" t="t" l="l"/>
              <a:pathLst>
                <a:path h="2087047" w="1810039">
                  <a:moveTo>
                    <a:pt x="0" y="0"/>
                  </a:moveTo>
                  <a:lnTo>
                    <a:pt x="1810039" y="0"/>
                  </a:lnTo>
                  <a:lnTo>
                    <a:pt x="1810039" y="2087047"/>
                  </a:lnTo>
                  <a:lnTo>
                    <a:pt x="0" y="2087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80183" y="2020372"/>
              <a:ext cx="1649673" cy="903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6"/>
                </a:lnSpc>
                <a:spcBef>
                  <a:spcPct val="0"/>
                </a:spcBef>
              </a:pPr>
              <a:r>
                <a:rPr lang="en-US" sz="414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main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97995" y="2907530"/>
            <a:ext cx="3501604" cy="2193121"/>
            <a:chOff x="0" y="0"/>
            <a:chExt cx="4668806" cy="29241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429384" y="0"/>
              <a:ext cx="1810039" cy="2087047"/>
            </a:xfrm>
            <a:custGeom>
              <a:avLst/>
              <a:gdLst/>
              <a:ahLst/>
              <a:cxnLst/>
              <a:rect r="r" b="b" t="t" l="l"/>
              <a:pathLst>
                <a:path h="2087047" w="1810039">
                  <a:moveTo>
                    <a:pt x="0" y="0"/>
                  </a:moveTo>
                  <a:lnTo>
                    <a:pt x="1810038" y="0"/>
                  </a:lnTo>
                  <a:lnTo>
                    <a:pt x="1810038" y="2087047"/>
                  </a:lnTo>
                  <a:lnTo>
                    <a:pt x="0" y="2087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2020372"/>
              <a:ext cx="4668806" cy="903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6"/>
                </a:lnSpc>
                <a:spcBef>
                  <a:spcPct val="0"/>
                </a:spcBef>
              </a:pPr>
              <a:r>
                <a:rPr lang="en-US" sz="414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config_screen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816027" y="5367351"/>
            <a:ext cx="4180369" cy="2193121"/>
            <a:chOff x="0" y="0"/>
            <a:chExt cx="5573825" cy="29241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881893" y="0"/>
              <a:ext cx="1810039" cy="2087047"/>
            </a:xfrm>
            <a:custGeom>
              <a:avLst/>
              <a:gdLst/>
              <a:ahLst/>
              <a:cxnLst/>
              <a:rect r="r" b="b" t="t" l="l"/>
              <a:pathLst>
                <a:path h="2087047" w="1810039">
                  <a:moveTo>
                    <a:pt x="0" y="0"/>
                  </a:moveTo>
                  <a:lnTo>
                    <a:pt x="1810039" y="0"/>
                  </a:lnTo>
                  <a:lnTo>
                    <a:pt x="1810039" y="2087047"/>
                  </a:lnTo>
                  <a:lnTo>
                    <a:pt x="0" y="2087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2020372"/>
              <a:ext cx="5573825" cy="903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6"/>
                </a:lnSpc>
                <a:spcBef>
                  <a:spcPct val="0"/>
                </a:spcBef>
              </a:pPr>
              <a:r>
                <a:rPr lang="en-US" sz="414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geometric_transf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847132" y="2950379"/>
            <a:ext cx="2440868" cy="2193121"/>
            <a:chOff x="0" y="0"/>
            <a:chExt cx="3254491" cy="292416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722226" y="0"/>
              <a:ext cx="1810039" cy="2087047"/>
            </a:xfrm>
            <a:custGeom>
              <a:avLst/>
              <a:gdLst/>
              <a:ahLst/>
              <a:cxnLst/>
              <a:rect r="r" b="b" t="t" l="l"/>
              <a:pathLst>
                <a:path h="2087047" w="1810039">
                  <a:moveTo>
                    <a:pt x="0" y="0"/>
                  </a:moveTo>
                  <a:lnTo>
                    <a:pt x="1810039" y="0"/>
                  </a:lnTo>
                  <a:lnTo>
                    <a:pt x="1810039" y="2087047"/>
                  </a:lnTo>
                  <a:lnTo>
                    <a:pt x="0" y="2087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0" y="2020372"/>
              <a:ext cx="3254491" cy="903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6"/>
                </a:lnSpc>
                <a:spcBef>
                  <a:spcPct val="0"/>
                </a:spcBef>
              </a:pPr>
              <a:r>
                <a:rPr lang="en-US" sz="414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keyboard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642043" y="7560472"/>
            <a:ext cx="2440868" cy="2193121"/>
            <a:chOff x="0" y="0"/>
            <a:chExt cx="3254491" cy="29241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722226" y="0"/>
              <a:ext cx="1810039" cy="2087047"/>
            </a:xfrm>
            <a:custGeom>
              <a:avLst/>
              <a:gdLst/>
              <a:ahLst/>
              <a:cxnLst/>
              <a:rect r="r" b="b" t="t" l="l"/>
              <a:pathLst>
                <a:path h="2087047" w="1810039">
                  <a:moveTo>
                    <a:pt x="0" y="0"/>
                  </a:moveTo>
                  <a:lnTo>
                    <a:pt x="1810039" y="0"/>
                  </a:lnTo>
                  <a:lnTo>
                    <a:pt x="1810039" y="2087047"/>
                  </a:lnTo>
                  <a:lnTo>
                    <a:pt x="0" y="2087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0" y="2020372"/>
              <a:ext cx="3254491" cy="903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6"/>
                </a:lnSpc>
                <a:spcBef>
                  <a:spcPct val="0"/>
                </a:spcBef>
              </a:pPr>
              <a:r>
                <a:rPr lang="en-US" sz="414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vertexes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542240" y="5367351"/>
            <a:ext cx="2440868" cy="2193121"/>
            <a:chOff x="0" y="0"/>
            <a:chExt cx="3254491" cy="292416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722226" y="0"/>
              <a:ext cx="1810039" cy="2087047"/>
            </a:xfrm>
            <a:custGeom>
              <a:avLst/>
              <a:gdLst/>
              <a:ahLst/>
              <a:cxnLst/>
              <a:rect r="r" b="b" t="t" l="l"/>
              <a:pathLst>
                <a:path h="2087047" w="1810039">
                  <a:moveTo>
                    <a:pt x="0" y="0"/>
                  </a:moveTo>
                  <a:lnTo>
                    <a:pt x="1810039" y="0"/>
                  </a:lnTo>
                  <a:lnTo>
                    <a:pt x="1810039" y="2087047"/>
                  </a:lnTo>
                  <a:lnTo>
                    <a:pt x="0" y="2087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0" y="2020372"/>
              <a:ext cx="3254491" cy="903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6"/>
                </a:lnSpc>
                <a:spcBef>
                  <a:spcPct val="0"/>
                </a:spcBef>
              </a:pPr>
              <a:r>
                <a:rPr lang="en-US" sz="414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shapes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144000" y="7603321"/>
            <a:ext cx="2440868" cy="2193121"/>
            <a:chOff x="0" y="0"/>
            <a:chExt cx="3254491" cy="292416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722226" y="0"/>
              <a:ext cx="1810039" cy="2087047"/>
            </a:xfrm>
            <a:custGeom>
              <a:avLst/>
              <a:gdLst/>
              <a:ahLst/>
              <a:cxnLst/>
              <a:rect r="r" b="b" t="t" l="l"/>
              <a:pathLst>
                <a:path h="2087047" w="1810039">
                  <a:moveTo>
                    <a:pt x="0" y="0"/>
                  </a:moveTo>
                  <a:lnTo>
                    <a:pt x="1810039" y="0"/>
                  </a:lnTo>
                  <a:lnTo>
                    <a:pt x="1810039" y="2087047"/>
                  </a:lnTo>
                  <a:lnTo>
                    <a:pt x="0" y="2087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0" y="2020372"/>
              <a:ext cx="3254491" cy="903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6"/>
                </a:lnSpc>
                <a:spcBef>
                  <a:spcPct val="0"/>
                </a:spcBef>
              </a:pPr>
              <a:r>
                <a:rPr lang="en-US" sz="414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drawings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flipV="true">
            <a:off x="3899599" y="2237605"/>
            <a:ext cx="3962878" cy="17664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flipV="true">
            <a:off x="5932808" y="2950379"/>
            <a:ext cx="2217518" cy="241697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flipV="true">
            <a:off x="8150326" y="3612633"/>
            <a:ext cx="707241" cy="32567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flipH="true" flipV="true">
            <a:off x="9594799" y="3612633"/>
            <a:ext cx="227966" cy="32567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 flipH="true" flipV="true">
            <a:off x="10364434" y="2950379"/>
            <a:ext cx="2177805" cy="241697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flipH="true" flipV="true">
            <a:off x="10364434" y="2237605"/>
            <a:ext cx="4618674" cy="17664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53068" y="1514158"/>
            <a:ext cx="7181863" cy="7112042"/>
          </a:xfrm>
          <a:custGeom>
            <a:avLst/>
            <a:gdLst/>
            <a:ahLst/>
            <a:cxnLst/>
            <a:rect r="r" b="b" t="t" l="l"/>
            <a:pathLst>
              <a:path h="7112042" w="7181863">
                <a:moveTo>
                  <a:pt x="0" y="0"/>
                </a:moveTo>
                <a:lnTo>
                  <a:pt x="7181864" y="0"/>
                </a:lnTo>
                <a:lnTo>
                  <a:pt x="7181864" y="7112041"/>
                </a:lnTo>
                <a:lnTo>
                  <a:pt x="0" y="7112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797" t="-22061" r="-27064" b="-3420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7995" y="419417"/>
            <a:ext cx="463507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7995" y="1723255"/>
            <a:ext cx="451409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House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8995" y="1499842"/>
            <a:ext cx="9610010" cy="7287316"/>
          </a:xfrm>
          <a:custGeom>
            <a:avLst/>
            <a:gdLst/>
            <a:ahLst/>
            <a:cxnLst/>
            <a:rect r="r" b="b" t="t" l="l"/>
            <a:pathLst>
              <a:path h="7287316" w="9610010">
                <a:moveTo>
                  <a:pt x="0" y="0"/>
                </a:moveTo>
                <a:lnTo>
                  <a:pt x="9610010" y="0"/>
                </a:lnTo>
                <a:lnTo>
                  <a:pt x="9610010" y="7287316"/>
                </a:lnTo>
                <a:lnTo>
                  <a:pt x="0" y="7287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402" r="-341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7995" y="419417"/>
            <a:ext cx="463507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7995" y="1723255"/>
            <a:ext cx="451409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Tree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58477" y="1451266"/>
            <a:ext cx="8571046" cy="7384469"/>
          </a:xfrm>
          <a:custGeom>
            <a:avLst/>
            <a:gdLst/>
            <a:ahLst/>
            <a:cxnLst/>
            <a:rect r="r" b="b" t="t" l="l"/>
            <a:pathLst>
              <a:path h="7384469" w="8571046">
                <a:moveTo>
                  <a:pt x="0" y="0"/>
                </a:moveTo>
                <a:lnTo>
                  <a:pt x="8571046" y="0"/>
                </a:lnTo>
                <a:lnTo>
                  <a:pt x="8571046" y="7384468"/>
                </a:lnTo>
                <a:lnTo>
                  <a:pt x="0" y="738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69" t="0" r="0" b="-2396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7995" y="419417"/>
            <a:ext cx="463507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7995" y="1723255"/>
            <a:ext cx="451409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94990" y="1964413"/>
            <a:ext cx="6898019" cy="6358174"/>
          </a:xfrm>
          <a:custGeom>
            <a:avLst/>
            <a:gdLst/>
            <a:ahLst/>
            <a:cxnLst/>
            <a:rect r="r" b="b" t="t" l="l"/>
            <a:pathLst>
              <a:path h="6358174" w="6898019">
                <a:moveTo>
                  <a:pt x="0" y="0"/>
                </a:moveTo>
                <a:lnTo>
                  <a:pt x="6898020" y="0"/>
                </a:lnTo>
                <a:lnTo>
                  <a:pt x="6898020" y="6358174"/>
                </a:lnTo>
                <a:lnTo>
                  <a:pt x="0" y="6358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73" t="-17805" r="-11145" b="-130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7995" y="419417"/>
            <a:ext cx="463507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7995" y="1723255"/>
            <a:ext cx="451409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6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48322" y="1374973"/>
            <a:ext cx="7591356" cy="7537055"/>
          </a:xfrm>
          <a:custGeom>
            <a:avLst/>
            <a:gdLst/>
            <a:ahLst/>
            <a:cxnLst/>
            <a:rect r="r" b="b" t="t" l="l"/>
            <a:pathLst>
              <a:path h="7537055" w="7591356">
                <a:moveTo>
                  <a:pt x="0" y="0"/>
                </a:moveTo>
                <a:lnTo>
                  <a:pt x="7591356" y="0"/>
                </a:lnTo>
                <a:lnTo>
                  <a:pt x="7591356" y="7537054"/>
                </a:lnTo>
                <a:lnTo>
                  <a:pt x="0" y="7537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7995" y="419417"/>
            <a:ext cx="463507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7995" y="1723255"/>
            <a:ext cx="451409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Ground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DAGRED3M0bc</dc:identifier>
  <dcterms:modified xsi:type="dcterms:W3CDTF">2011-08-01T06:04:30Z</dcterms:modified>
  <cp:revision>1</cp:revision>
  <dc:title>T1 CG</dc:title>
</cp:coreProperties>
</file>