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0B73-A0D8-454F-BCF3-0CBB698B8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5FBC-E051-4EF6-8736-4B1DE5CA40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0B73-A0D8-454F-BCF3-0CBB698B8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5FBC-E051-4EF6-8736-4B1DE5CA4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0B73-A0D8-454F-BCF3-0CBB698B8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5FBC-E051-4EF6-8736-4B1DE5CA4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0B73-A0D8-454F-BCF3-0CBB698B8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5FBC-E051-4EF6-8736-4B1DE5CA4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0B73-A0D8-454F-BCF3-0CBB698B8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5FBC-E051-4EF6-8736-4B1DE5CA40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0B73-A0D8-454F-BCF3-0CBB698B8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5FBC-E051-4EF6-8736-4B1DE5CA4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0B73-A0D8-454F-BCF3-0CBB698B8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5FBC-E051-4EF6-8736-4B1DE5CA4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0B73-A0D8-454F-BCF3-0CBB698B8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5FBC-E051-4EF6-8736-4B1DE5CA4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0B73-A0D8-454F-BCF3-0CBB698B8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5FBC-E051-4EF6-8736-4B1DE5CA4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0B73-A0D8-454F-BCF3-0CBB698B8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5FBC-E051-4EF6-8736-4B1DE5CA40C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94E0B73-A0D8-454F-BCF3-0CBB698B8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55D5FBC-E051-4EF6-8736-4B1DE5CA40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94E0B73-A0D8-454F-BCF3-0CBB698B87DE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55D5FBC-E051-4EF6-8736-4B1DE5CA40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Track and Field Recruiting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Gabe Conlon, Mark Franklin, Carter </a:t>
            </a:r>
            <a:r>
              <a:rPr lang="en-US" dirty="0" err="1" smtClean="0"/>
              <a:t>Comito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3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Whitworth Track and Field Team </a:t>
            </a:r>
          </a:p>
          <a:p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Organize </a:t>
            </a:r>
            <a:r>
              <a:rPr lang="en-US" dirty="0" smtClean="0"/>
              <a:t>Recruiting </a:t>
            </a:r>
            <a:r>
              <a:rPr lang="en-US" dirty="0"/>
              <a:t>I</a:t>
            </a:r>
            <a:r>
              <a:rPr lang="en-US" dirty="0" smtClean="0"/>
              <a:t>nfo</a:t>
            </a:r>
            <a:endParaRPr lang="en-US" dirty="0" smtClean="0"/>
          </a:p>
          <a:p>
            <a:pPr lvl="1"/>
            <a:r>
              <a:rPr lang="en-US" dirty="0" smtClean="0"/>
              <a:t>Combine all Coaches Data</a:t>
            </a:r>
          </a:p>
          <a:p>
            <a:pPr lvl="1"/>
            <a:r>
              <a:rPr lang="en-US" dirty="0" smtClean="0"/>
              <a:t>Specific Queries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5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5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4530"/>
            <a:ext cx="9144000" cy="5337022"/>
          </a:xfrm>
        </p:spPr>
      </p:pic>
    </p:spTree>
    <p:extLst>
      <p:ext uri="{BB962C8B-B14F-4D97-AF65-F5344CB8AC3E}">
        <p14:creationId xmlns:p14="http://schemas.microsoft.com/office/powerpoint/2010/main" val="409920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</a:t>
            </a:r>
          </a:p>
          <a:p>
            <a:pPr lvl="1"/>
            <a:r>
              <a:rPr lang="en-US" dirty="0" smtClean="0"/>
              <a:t>Queries </a:t>
            </a:r>
          </a:p>
          <a:p>
            <a:pPr lvl="1"/>
            <a:r>
              <a:rPr lang="en-US" dirty="0" smtClean="0"/>
              <a:t>Limited Redundancy</a:t>
            </a:r>
          </a:p>
          <a:p>
            <a:pPr lvl="1"/>
            <a:r>
              <a:rPr lang="en-US" dirty="0" smtClean="0"/>
              <a:t>Many-to-many relationships</a:t>
            </a:r>
          </a:p>
          <a:p>
            <a:pPr lvl="1"/>
            <a:r>
              <a:rPr lang="en-US" dirty="0" smtClean="0"/>
              <a:t>LINQ</a:t>
            </a:r>
          </a:p>
          <a:p>
            <a:pPr lvl="0">
              <a:buClr>
                <a:srgbClr val="F0AD00"/>
              </a:buClr>
            </a:pPr>
            <a:r>
              <a:rPr lang="en-US" dirty="0" smtClean="0">
                <a:solidFill>
                  <a:prstClr val="black"/>
                </a:solidFill>
              </a:rPr>
              <a:t>Not-Applied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 smtClean="0"/>
              <a:t>Advanced Query Techniques</a:t>
            </a:r>
          </a:p>
        </p:txBody>
      </p:sp>
    </p:spTree>
    <p:extLst>
      <p:ext uri="{BB962C8B-B14F-4D97-AF65-F5344CB8AC3E}">
        <p14:creationId xmlns:p14="http://schemas.microsoft.com/office/powerpoint/2010/main" val="202119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34" y="1774825"/>
            <a:ext cx="7806332" cy="4625975"/>
          </a:xfrm>
        </p:spPr>
      </p:pic>
    </p:spTree>
    <p:extLst>
      <p:ext uri="{BB962C8B-B14F-4D97-AF65-F5344CB8AC3E}">
        <p14:creationId xmlns:p14="http://schemas.microsoft.com/office/powerpoint/2010/main" val="30586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Demo</a:t>
            </a:r>
          </a:p>
          <a:p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Were able to include all of coaches requests</a:t>
            </a:r>
          </a:p>
          <a:p>
            <a:pPr lvl="1"/>
            <a:r>
              <a:rPr lang="en-US" dirty="0" smtClean="0"/>
              <a:t>Fully functional</a:t>
            </a:r>
          </a:p>
          <a:p>
            <a:pPr lvl="1"/>
            <a:r>
              <a:rPr lang="en-US" dirty="0" smtClean="0"/>
              <a:t>Neat</a:t>
            </a:r>
            <a:endParaRPr lang="en-US" dirty="0"/>
          </a:p>
          <a:p>
            <a:pPr lvl="0">
              <a:buClr>
                <a:srgbClr val="F0AD00"/>
              </a:buClr>
            </a:pPr>
            <a:r>
              <a:rPr lang="en-US" dirty="0" smtClean="0">
                <a:solidFill>
                  <a:prstClr val="black"/>
                </a:solidFill>
              </a:rPr>
              <a:t>Modifying Database</a:t>
            </a:r>
          </a:p>
          <a:p>
            <a:pPr lvl="1">
              <a:buClr>
                <a:srgbClr val="F0AD00"/>
              </a:buClr>
            </a:pPr>
            <a:r>
              <a:rPr lang="en-US" dirty="0" smtClean="0">
                <a:solidFill>
                  <a:prstClr val="black"/>
                </a:solidFill>
              </a:rPr>
              <a:t>Adding Data</a:t>
            </a:r>
          </a:p>
          <a:p>
            <a:pPr lvl="1">
              <a:buClr>
                <a:srgbClr val="F0AD00"/>
              </a:buClr>
            </a:pPr>
            <a:r>
              <a:rPr lang="en-US" dirty="0" smtClean="0">
                <a:solidFill>
                  <a:prstClr val="black"/>
                </a:solidFill>
              </a:rPr>
              <a:t>Updating Data</a:t>
            </a:r>
          </a:p>
          <a:p>
            <a:pPr lvl="1">
              <a:buClr>
                <a:srgbClr val="F0AD00"/>
              </a:buClr>
            </a:pPr>
            <a:r>
              <a:rPr lang="en-US" dirty="0" smtClean="0">
                <a:solidFill>
                  <a:prstClr val="black"/>
                </a:solidFill>
              </a:rPr>
              <a:t>UI</a:t>
            </a:r>
            <a:endParaRPr lang="en-US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3594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</TotalTime>
  <Words>67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Track and Field Recruiting Application</vt:lpstr>
      <vt:lpstr>Description</vt:lpstr>
      <vt:lpstr>Screenshot</vt:lpstr>
      <vt:lpstr>Logical Diagram</vt:lpstr>
      <vt:lpstr>Discussion</vt:lpstr>
      <vt:lpstr>Queries</vt:lpstr>
      <vt:lpstr>Post-Mortem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and Field Recruiting Application</dc:title>
  <dc:creator>NT2</dc:creator>
  <cp:lastModifiedBy>NT2</cp:lastModifiedBy>
  <cp:revision>11</cp:revision>
  <dcterms:created xsi:type="dcterms:W3CDTF">2012-10-25T07:59:26Z</dcterms:created>
  <dcterms:modified xsi:type="dcterms:W3CDTF">2012-10-30T03:24:28Z</dcterms:modified>
</cp:coreProperties>
</file>