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60" autoAdjust="0"/>
    <p:restoredTop sz="94660"/>
  </p:normalViewPr>
  <p:slideViewPr>
    <p:cSldViewPr snapToGrid="0">
      <p:cViewPr>
        <p:scale>
          <a:sx n="75" d="100"/>
          <a:sy n="75" d="100"/>
        </p:scale>
        <p:origin x="-94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37605A7-2604-472F-A84E-DCEC53FE2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3AF56025-5C90-42F7-9C77-78B3D3833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C7317BF-6C9B-49E5-9A2E-EB85D908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3B8-2197-40E1-A586-1AA812F1E148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FBEE4627-BA83-46E2-AF4A-13BDDCD1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5A90214-0FB3-44FB-BFF5-EE3E86CE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DF03-654A-404D-A13A-91B9635B7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55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9FA6472-2F93-4DBA-B697-778DA4F9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5F270B0C-E973-40C0-8FC0-8646D86AC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A9BC979-2493-4525-A723-D2297D01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3B8-2197-40E1-A586-1AA812F1E148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871C2BF4-F7B6-47DD-A747-A52EA9BF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2E76200-EF84-492F-92D0-EA538F0CE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DF03-654A-404D-A13A-91B9635B7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69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974EF2AB-C2A7-44CD-BC36-5B948B79D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60FD71D1-90AE-4354-B35E-349C376A0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8C25B0E-64DB-4582-81E6-D3B5A77F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3B8-2197-40E1-A586-1AA812F1E148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440610F-0712-40EB-8776-AAAACE94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03FF792-922E-4093-BD18-2BDA7A3E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DF03-654A-404D-A13A-91B9635B7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7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90B5760-3AB4-4AF4-9E8A-C6C84EC4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24A3BA1-EBDA-445D-8C0C-497A86CB4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3FB73390-4DC6-4D5A-86FD-AEAE0DDD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3B8-2197-40E1-A586-1AA812F1E148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FC2DB886-6910-4E9C-B22F-F630D3B7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FAD2B594-2FA6-4C65-95B3-7E6EF964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DF03-654A-404D-A13A-91B9635B7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879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01539C2-E6BD-4840-9700-6232C64A6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10189245-B5E1-4BD9-8E50-FFEA4FB7C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32C8DC8-877B-4488-A42F-93FA550C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3B8-2197-40E1-A586-1AA812F1E148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45BC2B8-2BFF-4CD7-ADCB-97E3ACB8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476ECD0-B96D-4463-9AFC-61653CBD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DF03-654A-404D-A13A-91B9635B7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0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D4D7017-EC38-4D71-B8F5-9C6BBB21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71F94C8-5847-4F7D-BB31-AAEC67993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F3C02000-AA50-41FC-B45A-3D94863AA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B79BE241-E559-4286-B184-90C41D89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3B8-2197-40E1-A586-1AA812F1E148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D0FA111B-71D0-4050-A7E4-52CF88BBA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34B6CF0A-C300-443D-ABFD-168C21075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DF03-654A-404D-A13A-91B9635B7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13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EC0A768-CC26-44B5-BEE8-3D02ECD44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FC721EB-9802-4498-95A0-55D9B6171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F2644448-1E7C-4195-BD05-40543A69B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D262994-CF4C-4394-A0C7-D8E6595E5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FDF29024-134B-4E72-9D99-B716C9056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D2B70A80-FF16-48C3-8841-E71CC2646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3B8-2197-40E1-A586-1AA812F1E148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510C0F70-293D-48FA-9002-21E98FC8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49ADD56B-7011-40EE-BF9A-7BC35193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DF03-654A-404D-A13A-91B9635B7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69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81FC6EC-87A6-42D8-B262-D59C1F05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C6B66032-7A0C-4F9F-86FC-A672CC607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3B8-2197-40E1-A586-1AA812F1E148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D160AD63-38C4-43DB-A516-867A8DB0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2E49A5F3-697B-48EF-A67B-64ADE5EE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DF03-654A-404D-A13A-91B9635B7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75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005C64D7-8651-4795-AF93-EBB8049F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3B8-2197-40E1-A586-1AA812F1E148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F6B3FBB4-775A-41C8-8409-EFF3D78D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7401050D-3A6F-4163-BE55-51344F97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DF03-654A-404D-A13A-91B9635B7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56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043DFE5-C118-4130-AAB7-60E3CF0A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3EE0EFA-54E9-4A43-9108-A986F655B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2030FB3-E6BF-4663-8029-5D37D7CA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DA8813E5-28F2-4677-AB1E-FE5B9BF9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3B8-2197-40E1-A586-1AA812F1E148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9D06BCC3-9C09-4B24-999E-CE8A9571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27185090-546D-4ED1-9DF7-85DEEE38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DF03-654A-404D-A13A-91B9635B7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46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630F83E-2705-4CA4-A021-89932DDF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D570649A-A9D4-4C28-B335-4CBA6C3DF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B53A6C77-B676-45F9-9AF2-B3BA8E5F1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75EF4AD3-569B-4A54-ABA6-3705032B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3B8-2197-40E1-A586-1AA812F1E148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BE8AA627-0672-44F3-A2A3-4278E3C01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E3D72C2D-4971-41BE-B5BC-FED32A2C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DF03-654A-404D-A13A-91B9635B7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3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03245B16-2208-45E2-952D-D2844F54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C915D2B9-C732-4554-AAC0-BC869EB31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F5E59E6-5406-4303-87B3-6BD2473BF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A23B8-2197-40E1-A586-1AA812F1E148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6C2D1BB-2BDE-4464-A131-66683D9C4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DE6ECB4-0118-481B-BEB3-18D75FEC9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FDF03-654A-404D-A13A-91B9635B7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54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xmlns="" id="{A6C9597A-3F9E-42F3-A022-218DC95F9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483760"/>
              </p:ext>
            </p:extLst>
          </p:nvPr>
        </p:nvGraphicFramePr>
        <p:xfrm>
          <a:off x="262759" y="111403"/>
          <a:ext cx="11242441" cy="562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4836">
                  <a:extLst>
                    <a:ext uri="{9D8B030D-6E8A-4147-A177-3AD203B41FA5}">
                      <a16:colId xmlns:a16="http://schemas.microsoft.com/office/drawing/2014/main" xmlns="" val="2042104074"/>
                    </a:ext>
                  </a:extLst>
                </a:gridCol>
                <a:gridCol w="1921605">
                  <a:extLst>
                    <a:ext uri="{9D8B030D-6E8A-4147-A177-3AD203B41FA5}">
                      <a16:colId xmlns:a16="http://schemas.microsoft.com/office/drawing/2014/main" xmlns="" val="1154615628"/>
                    </a:ext>
                  </a:extLst>
                </a:gridCol>
                <a:gridCol w="5546000">
                  <a:extLst>
                    <a:ext uri="{9D8B030D-6E8A-4147-A177-3AD203B41FA5}">
                      <a16:colId xmlns:a16="http://schemas.microsoft.com/office/drawing/2014/main" xmlns="" val="724494451"/>
                    </a:ext>
                  </a:extLst>
                </a:gridCol>
              </a:tblGrid>
              <a:tr h="362773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 err="1" smtClean="0"/>
                        <a:t>Tasks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smtClean="0"/>
                        <a:t>Description</a:t>
                      </a:r>
                      <a:endParaRPr lang="pt-B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4263816"/>
                  </a:ext>
                </a:extLst>
              </a:tr>
              <a:tr h="254081">
                <a:tc>
                  <a:txBody>
                    <a:bodyPr/>
                    <a:lstStyle/>
                    <a:p>
                      <a:r>
                        <a:rPr lang="pt-BR" sz="1100" dirty="0"/>
                        <a:t>Mapeamento do fluxo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err="1" smtClean="0"/>
                        <a:t>Done</a:t>
                      </a:r>
                      <a:endParaRPr lang="pt-B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3609905"/>
                  </a:ext>
                </a:extLst>
              </a:tr>
              <a:tr h="254081">
                <a:tc>
                  <a:txBody>
                    <a:bodyPr/>
                    <a:lstStyle/>
                    <a:p>
                      <a:r>
                        <a:rPr lang="pt-BR" sz="1100" dirty="0"/>
                        <a:t>Modela em 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err="1" smtClean="0"/>
                        <a:t>Done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Configuração H2, modelo de dados será criado automaticamente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637630"/>
                  </a:ext>
                </a:extLst>
              </a:tr>
              <a:tr h="254081">
                <a:tc>
                  <a:txBody>
                    <a:bodyPr/>
                    <a:lstStyle/>
                    <a:p>
                      <a:r>
                        <a:rPr lang="pt-BR" sz="1100" dirty="0"/>
                        <a:t>Criar modulo 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err="1" smtClean="0"/>
                        <a:t>Done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Criar o projeto e estrutura dos pacotes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7139146"/>
                  </a:ext>
                </a:extLst>
              </a:tr>
              <a:tr h="254081">
                <a:tc>
                  <a:txBody>
                    <a:bodyPr/>
                    <a:lstStyle/>
                    <a:p>
                      <a:r>
                        <a:rPr lang="pt-BR" sz="1100" dirty="0"/>
                        <a:t>Autorização </a:t>
                      </a:r>
                      <a:r>
                        <a:rPr lang="pt-BR" sz="1100" dirty="0" err="1"/>
                        <a:t>Api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err="1" smtClean="0"/>
                        <a:t>Done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0779387"/>
                  </a:ext>
                </a:extLst>
              </a:tr>
              <a:tr h="911703">
                <a:tc>
                  <a:txBody>
                    <a:bodyPr/>
                    <a:lstStyle/>
                    <a:p>
                      <a:r>
                        <a:rPr lang="pt-BR" sz="1100" dirty="0"/>
                        <a:t>Criar 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err="1" smtClean="0"/>
                        <a:t>Done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b="1" dirty="0" err="1"/>
                        <a:t>Usuarios</a:t>
                      </a:r>
                      <a:r>
                        <a:rPr lang="pt-BR" sz="1100" dirty="0"/>
                        <a:t> -&gt; Id, CPF, Nome, </a:t>
                      </a:r>
                      <a:r>
                        <a:rPr lang="pt-BR" sz="1100" dirty="0" err="1"/>
                        <a:t>Email</a:t>
                      </a:r>
                      <a:r>
                        <a:rPr lang="pt-BR" sz="1100" dirty="0"/>
                        <a:t>, Senha</a:t>
                      </a:r>
                    </a:p>
                    <a:p>
                      <a:r>
                        <a:rPr lang="pt-BR" sz="1100" b="1" dirty="0"/>
                        <a:t>Clientes</a:t>
                      </a:r>
                      <a:r>
                        <a:rPr lang="pt-BR" sz="1100" dirty="0"/>
                        <a:t> -&gt; Id, CPF, Nome, </a:t>
                      </a:r>
                      <a:r>
                        <a:rPr lang="pt-BR" sz="1100" dirty="0" err="1"/>
                        <a:t>Email</a:t>
                      </a:r>
                      <a:r>
                        <a:rPr lang="pt-BR" sz="1100" dirty="0"/>
                        <a:t>, </a:t>
                      </a:r>
                      <a:r>
                        <a:rPr lang="pt-BR" sz="1100" dirty="0" err="1"/>
                        <a:t>UsuarioID</a:t>
                      </a:r>
                      <a:endParaRPr lang="pt-BR" sz="1100" dirty="0"/>
                    </a:p>
                    <a:p>
                      <a:r>
                        <a:rPr lang="pt-BR" sz="1100" b="1" dirty="0"/>
                        <a:t>Produtos</a:t>
                      </a:r>
                      <a:r>
                        <a:rPr lang="pt-BR" sz="1100" dirty="0"/>
                        <a:t> -&gt; Id, </a:t>
                      </a:r>
                      <a:r>
                        <a:rPr lang="pt-BR" sz="1100" dirty="0" err="1"/>
                        <a:t>Codigo</a:t>
                      </a:r>
                      <a:r>
                        <a:rPr lang="pt-BR" sz="1100" dirty="0"/>
                        <a:t>, Nome, </a:t>
                      </a:r>
                      <a:r>
                        <a:rPr lang="pt-BR" sz="1100" dirty="0" err="1"/>
                        <a:t>Descricao</a:t>
                      </a:r>
                      <a:r>
                        <a:rPr lang="pt-BR" sz="1100" dirty="0"/>
                        <a:t>, Valor</a:t>
                      </a:r>
                    </a:p>
                    <a:p>
                      <a:r>
                        <a:rPr lang="pt-BR" sz="1100" b="1" dirty="0"/>
                        <a:t>Pedidos</a:t>
                      </a:r>
                      <a:r>
                        <a:rPr lang="pt-BR" sz="1100" dirty="0"/>
                        <a:t> -&gt; Id, Data, Status</a:t>
                      </a:r>
                    </a:p>
                    <a:p>
                      <a:r>
                        <a:rPr lang="pt-BR" sz="1100" b="1" dirty="0" err="1"/>
                        <a:t>PedidoProdutoCliente</a:t>
                      </a:r>
                      <a:r>
                        <a:rPr lang="pt-BR" sz="1100" b="0" dirty="0"/>
                        <a:t> -&gt; Id, </a:t>
                      </a:r>
                      <a:r>
                        <a:rPr lang="pt-BR" sz="1100" b="0" dirty="0" err="1"/>
                        <a:t>IdPedido</a:t>
                      </a:r>
                      <a:r>
                        <a:rPr lang="pt-BR" sz="1100" b="0" dirty="0"/>
                        <a:t>, </a:t>
                      </a:r>
                      <a:r>
                        <a:rPr lang="pt-BR" sz="1100" b="0" dirty="0" err="1"/>
                        <a:t>IdCliente</a:t>
                      </a:r>
                      <a:r>
                        <a:rPr lang="pt-BR" sz="1100" b="0" dirty="0"/>
                        <a:t>, </a:t>
                      </a:r>
                      <a:r>
                        <a:rPr lang="pt-BR" sz="1100" b="0" dirty="0" err="1"/>
                        <a:t>IdProduto</a:t>
                      </a:r>
                      <a:r>
                        <a:rPr lang="pt-BR" sz="1100" b="0" dirty="0"/>
                        <a:t>, Quantidade, Valor</a:t>
                      </a:r>
                      <a:endParaRPr lang="pt-BR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0308486"/>
                  </a:ext>
                </a:extLst>
              </a:tr>
              <a:tr h="911703">
                <a:tc>
                  <a:txBody>
                    <a:bodyPr/>
                    <a:lstStyle/>
                    <a:p>
                      <a:r>
                        <a:rPr lang="pt-BR" sz="1100" dirty="0"/>
                        <a:t>Criar Serviços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 smtClean="0"/>
                        <a:t>Done</a:t>
                      </a:r>
                      <a:endParaRPr lang="pt-BR" sz="1100" dirty="0"/>
                    </a:p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Autorização</a:t>
                      </a:r>
                    </a:p>
                    <a:p>
                      <a:r>
                        <a:rPr lang="pt-BR" sz="1100" dirty="0"/>
                        <a:t>Cliente – CRUD</a:t>
                      </a:r>
                    </a:p>
                    <a:p>
                      <a:r>
                        <a:rPr lang="pt-BR" sz="1100" dirty="0"/>
                        <a:t>Produto – CRUD</a:t>
                      </a:r>
                    </a:p>
                    <a:p>
                      <a:r>
                        <a:rPr lang="pt-BR" sz="1100" dirty="0"/>
                        <a:t>Pedido – Listar com filtros, adicionar e remover produtos, alterar quantidade, cancelar e finalizar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5754730"/>
                  </a:ext>
                </a:extLst>
              </a:tr>
              <a:tr h="2062541">
                <a:tc>
                  <a:txBody>
                    <a:bodyPr/>
                    <a:lstStyle/>
                    <a:p>
                      <a:r>
                        <a:rPr lang="pt-BR" sz="1100" dirty="0"/>
                        <a:t>Criar </a:t>
                      </a:r>
                      <a:r>
                        <a:rPr lang="pt-BR" sz="1100" dirty="0" err="1"/>
                        <a:t>Controller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 smtClean="0"/>
                        <a:t>Done</a:t>
                      </a:r>
                      <a:endParaRPr lang="pt-BR" sz="1100" dirty="0"/>
                    </a:p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b="1" dirty="0" err="1"/>
                        <a:t>Usuarios</a:t>
                      </a:r>
                      <a:r>
                        <a:rPr lang="pt-BR" sz="1100" dirty="0"/>
                        <a:t> -&gt; Autenticar (mais CRUD)</a:t>
                      </a:r>
                    </a:p>
                    <a:p>
                      <a:r>
                        <a:rPr lang="pt-BR" sz="1100" b="1" dirty="0"/>
                        <a:t>Clientes</a:t>
                      </a:r>
                      <a:r>
                        <a:rPr lang="pt-BR" sz="1100" dirty="0"/>
                        <a:t> -&gt; CRUD</a:t>
                      </a:r>
                    </a:p>
                    <a:p>
                      <a:r>
                        <a:rPr lang="pt-BR" sz="1100" b="1" dirty="0"/>
                        <a:t>Produtos</a:t>
                      </a:r>
                      <a:r>
                        <a:rPr lang="pt-BR" sz="1100" dirty="0"/>
                        <a:t> -&gt; CRUD</a:t>
                      </a:r>
                    </a:p>
                    <a:p>
                      <a:r>
                        <a:rPr lang="pt-BR" sz="1100" b="1" dirty="0"/>
                        <a:t>Pedidos</a:t>
                      </a:r>
                      <a:r>
                        <a:rPr lang="pt-BR" sz="1100" dirty="0"/>
                        <a:t> -&gt; </a:t>
                      </a:r>
                    </a:p>
                    <a:p>
                      <a:r>
                        <a:rPr lang="pt-BR" sz="1100" dirty="0"/>
                        <a:t>Adicionar Produtos, </a:t>
                      </a:r>
                    </a:p>
                    <a:p>
                      <a:r>
                        <a:rPr lang="pt-BR" sz="1100" dirty="0"/>
                        <a:t>Remover Produtos, </a:t>
                      </a:r>
                    </a:p>
                    <a:p>
                      <a:r>
                        <a:rPr lang="pt-BR" sz="1100" dirty="0"/>
                        <a:t>Finalizar Compra, </a:t>
                      </a:r>
                    </a:p>
                    <a:p>
                      <a:r>
                        <a:rPr lang="pt-BR" sz="1100" dirty="0"/>
                        <a:t>Cancelar Compra, </a:t>
                      </a:r>
                    </a:p>
                    <a:p>
                      <a:r>
                        <a:rPr lang="pt-BR" sz="1100" dirty="0"/>
                        <a:t>Alterar quantidade do Produto, </a:t>
                      </a:r>
                    </a:p>
                    <a:p>
                      <a:r>
                        <a:rPr lang="pt-BR" sz="1100" dirty="0"/>
                        <a:t>Recuperar os Produtos do Pedido, </a:t>
                      </a:r>
                    </a:p>
                    <a:p>
                      <a:r>
                        <a:rPr lang="pt-BR" sz="1100" dirty="0"/>
                        <a:t>Recuperar Pedido Aberto do Cliente, </a:t>
                      </a:r>
                    </a:p>
                    <a:p>
                      <a:r>
                        <a:rPr lang="pt-BR" sz="1100" dirty="0"/>
                        <a:t>Recuperar Todos Pedidos do 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3870781"/>
                  </a:ext>
                </a:extLst>
              </a:tr>
              <a:tr h="254081">
                <a:tc>
                  <a:txBody>
                    <a:bodyPr/>
                    <a:lstStyle/>
                    <a:p>
                      <a:r>
                        <a:rPr lang="pt-BR" sz="1100" dirty="0"/>
                        <a:t>Testes / Validações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err="1" smtClean="0"/>
                        <a:t>Done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err="1"/>
                        <a:t>Mokito</a:t>
                      </a:r>
                      <a:r>
                        <a:rPr lang="pt-BR" sz="1100" dirty="0"/>
                        <a:t> / </a:t>
                      </a:r>
                      <a:r>
                        <a:rPr lang="pt-BR" sz="1100" dirty="0" err="1"/>
                        <a:t>Junit</a:t>
                      </a:r>
                      <a:r>
                        <a:rPr lang="pt-BR" sz="1100" dirty="0"/>
                        <a:t> + Sequencia para os testes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6880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84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xmlns="" id="{8F9D6D6E-60AF-4BA5-8CF1-755C50E41828}"/>
              </a:ext>
            </a:extLst>
          </p:cNvPr>
          <p:cNvSpPr/>
          <p:nvPr/>
        </p:nvSpPr>
        <p:spPr>
          <a:xfrm>
            <a:off x="21020" y="2764222"/>
            <a:ext cx="145042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Usuario</a:t>
            </a:r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xmlns="" id="{D626D817-4966-4F2B-95FA-9F7EDF60ABDC}"/>
              </a:ext>
            </a:extLst>
          </p:cNvPr>
          <p:cNvSpPr/>
          <p:nvPr/>
        </p:nvSpPr>
        <p:spPr>
          <a:xfrm>
            <a:off x="1771000" y="2769477"/>
            <a:ext cx="145042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xmlns="" id="{8410D003-B4CA-4C9E-A347-02DA8943E3DA}"/>
              </a:ext>
            </a:extLst>
          </p:cNvPr>
          <p:cNvSpPr/>
          <p:nvPr/>
        </p:nvSpPr>
        <p:spPr>
          <a:xfrm>
            <a:off x="3520980" y="2764222"/>
            <a:ext cx="145042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xmlns="" id="{43F99D94-1479-4186-81A9-2BB9D8563923}"/>
              </a:ext>
            </a:extLst>
          </p:cNvPr>
          <p:cNvSpPr/>
          <p:nvPr/>
        </p:nvSpPr>
        <p:spPr>
          <a:xfrm>
            <a:off x="5549448" y="609599"/>
            <a:ext cx="145042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Adicionar Produto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xmlns="" id="{835246E1-9FE6-49E2-9667-F246995C6141}"/>
              </a:ext>
            </a:extLst>
          </p:cNvPr>
          <p:cNvSpPr/>
          <p:nvPr/>
        </p:nvSpPr>
        <p:spPr>
          <a:xfrm>
            <a:off x="5549447" y="1361089"/>
            <a:ext cx="1450427" cy="6096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Remove Produto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xmlns="" id="{E77E9E24-3DC3-41B5-8470-CBBC2345E110}"/>
              </a:ext>
            </a:extLst>
          </p:cNvPr>
          <p:cNvSpPr/>
          <p:nvPr/>
        </p:nvSpPr>
        <p:spPr>
          <a:xfrm>
            <a:off x="5549446" y="2112579"/>
            <a:ext cx="1450427" cy="6096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Altera</a:t>
            </a:r>
          </a:p>
          <a:p>
            <a:pPr algn="ctr"/>
            <a:r>
              <a:rPr lang="pt-BR" dirty="0"/>
              <a:t>Quantidade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xmlns="" id="{B7AB6E59-40B0-4668-8C1E-44F7A72B3DB2}"/>
              </a:ext>
            </a:extLst>
          </p:cNvPr>
          <p:cNvSpPr/>
          <p:nvPr/>
        </p:nvSpPr>
        <p:spPr>
          <a:xfrm>
            <a:off x="5549446" y="2864069"/>
            <a:ext cx="1450427" cy="609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Cancela Pedido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xmlns="" id="{8BFB3649-C63E-4B25-8D3D-A534B728E33D}"/>
              </a:ext>
            </a:extLst>
          </p:cNvPr>
          <p:cNvSpPr/>
          <p:nvPr/>
        </p:nvSpPr>
        <p:spPr>
          <a:xfrm>
            <a:off x="5549445" y="3615559"/>
            <a:ext cx="1450427" cy="609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Finalizar Pedido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xmlns="" id="{6DB9E67F-F7AE-4987-A3AC-6EDF5E770F43}"/>
              </a:ext>
            </a:extLst>
          </p:cNvPr>
          <p:cNvSpPr/>
          <p:nvPr/>
        </p:nvSpPr>
        <p:spPr>
          <a:xfrm>
            <a:off x="5554694" y="4367049"/>
            <a:ext cx="1445178" cy="609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Ver Pedido Aberto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xmlns="" id="{A462B179-FD71-45E3-83DC-A80695EB4AE8}"/>
              </a:ext>
            </a:extLst>
          </p:cNvPr>
          <p:cNvSpPr/>
          <p:nvPr/>
        </p:nvSpPr>
        <p:spPr>
          <a:xfrm>
            <a:off x="5559943" y="5113285"/>
            <a:ext cx="1445178" cy="609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Ver Todos Pedidos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xmlns="" id="{646F2DAD-5416-4D99-A3C6-7D83BE24AFB3}"/>
              </a:ext>
            </a:extLst>
          </p:cNvPr>
          <p:cNvSpPr/>
          <p:nvPr/>
        </p:nvSpPr>
        <p:spPr>
          <a:xfrm>
            <a:off x="7309936" y="2112579"/>
            <a:ext cx="145042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Adicionar Produto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xmlns="" id="{6AFEB7E4-3B26-4F47-AACB-01CBBC489281}"/>
              </a:ext>
            </a:extLst>
          </p:cNvPr>
          <p:cNvSpPr/>
          <p:nvPr/>
        </p:nvSpPr>
        <p:spPr>
          <a:xfrm>
            <a:off x="7309936" y="2864069"/>
            <a:ext cx="145042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Adicionar Produto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xmlns="" id="{29BE34D4-F0D5-41A6-9DF1-C717EA84654C}"/>
              </a:ext>
            </a:extLst>
          </p:cNvPr>
          <p:cNvSpPr/>
          <p:nvPr/>
        </p:nvSpPr>
        <p:spPr>
          <a:xfrm>
            <a:off x="7309936" y="3615559"/>
            <a:ext cx="145042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Adicionar Produto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xmlns="" id="{A527055D-1D61-4088-BE7B-7C8A69B0A0A9}"/>
              </a:ext>
            </a:extLst>
          </p:cNvPr>
          <p:cNvSpPr/>
          <p:nvPr/>
        </p:nvSpPr>
        <p:spPr>
          <a:xfrm>
            <a:off x="7309935" y="4367049"/>
            <a:ext cx="145042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Adicionar Produto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xmlns="" id="{92BD312F-ECDA-4FAD-9CD2-638128D293F8}"/>
              </a:ext>
            </a:extLst>
          </p:cNvPr>
          <p:cNvSpPr/>
          <p:nvPr/>
        </p:nvSpPr>
        <p:spPr>
          <a:xfrm>
            <a:off x="7304674" y="5113285"/>
            <a:ext cx="145042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Finalizar Pedido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xmlns="" id="{84629545-69CE-4952-B48F-F16D30F8F9CD}"/>
              </a:ext>
            </a:extLst>
          </p:cNvPr>
          <p:cNvSpPr/>
          <p:nvPr/>
        </p:nvSpPr>
        <p:spPr>
          <a:xfrm>
            <a:off x="9062972" y="5113285"/>
            <a:ext cx="145042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Cancela Pedido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xmlns="" id="{AAC7E762-243D-454A-920D-93149D961BAF}"/>
              </a:ext>
            </a:extLst>
          </p:cNvPr>
          <p:cNvSpPr/>
          <p:nvPr/>
        </p:nvSpPr>
        <p:spPr>
          <a:xfrm>
            <a:off x="10707843" y="5113285"/>
            <a:ext cx="145042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Adicionar Produto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xmlns="" id="{4803B901-A11E-4E95-8BA7-95FAE545A16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471447" y="3069022"/>
            <a:ext cx="299553" cy="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xmlns="" id="{D1FCC2AF-CA1D-44F6-8642-F218616D047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221427" y="3069022"/>
            <a:ext cx="299553" cy="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xmlns="" id="{C586357A-A4FC-47F7-8B27-8F7ABC8FE96C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971407" y="914399"/>
            <a:ext cx="578041" cy="2154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xmlns="" id="{A2639960-23AC-4FA0-9B60-7AC06C7DAA30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971407" y="1665889"/>
            <a:ext cx="578040" cy="1403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xmlns="" id="{EAD3F356-3A11-432F-A778-85C6B53BD09A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971407" y="3069022"/>
            <a:ext cx="578039" cy="99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xmlns="" id="{136F7F22-143F-40CD-B80D-FCED0F3EB3AB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4971407" y="3069022"/>
            <a:ext cx="578038" cy="85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xmlns="" id="{4128B9D5-DE20-4C23-9972-50CAF29ED8A5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4971407" y="3069022"/>
            <a:ext cx="583287" cy="160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xmlns="" id="{2FA2C6C2-A628-4934-A240-E5F9C42B2264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4971407" y="3069022"/>
            <a:ext cx="588536" cy="2349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xmlns="" id="{7F3BC93F-7B18-46DF-9E65-B8903689B45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4971407" y="2417379"/>
            <a:ext cx="578039" cy="65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xmlns="" id="{0E6D3E60-9AD3-4EC0-AC73-6A282432289B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flipH="1">
            <a:off x="6999873" y="2417379"/>
            <a:ext cx="310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xmlns="" id="{3956BAE2-037E-4606-9C23-7B59438C825B}"/>
              </a:ext>
            </a:extLst>
          </p:cNvPr>
          <p:cNvCxnSpPr>
            <a:cxnSpLocks/>
            <a:stCxn id="15" idx="1"/>
            <a:endCxn id="10" idx="3"/>
          </p:cNvCxnSpPr>
          <p:nvPr/>
        </p:nvCxnSpPr>
        <p:spPr>
          <a:xfrm flipH="1">
            <a:off x="6999873" y="3168869"/>
            <a:ext cx="310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xmlns="" id="{B9BF013F-AC50-4AC8-A443-6409458ED66F}"/>
              </a:ext>
            </a:extLst>
          </p:cNvPr>
          <p:cNvCxnSpPr>
            <a:cxnSpLocks/>
            <a:stCxn id="17" idx="1"/>
            <a:endCxn id="11" idx="3"/>
          </p:cNvCxnSpPr>
          <p:nvPr/>
        </p:nvCxnSpPr>
        <p:spPr>
          <a:xfrm flipH="1">
            <a:off x="6999872" y="3920359"/>
            <a:ext cx="310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xmlns="" id="{29EEC00A-3FB2-42EF-95F4-768B8FD6DFDA}"/>
              </a:ext>
            </a:extLst>
          </p:cNvPr>
          <p:cNvCxnSpPr>
            <a:cxnSpLocks/>
            <a:stCxn id="18" idx="1"/>
            <a:endCxn id="12" idx="3"/>
          </p:cNvCxnSpPr>
          <p:nvPr/>
        </p:nvCxnSpPr>
        <p:spPr>
          <a:xfrm flipH="1">
            <a:off x="6999872" y="4671849"/>
            <a:ext cx="310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xmlns="" id="{973F1996-E012-4E89-8B13-C0F8D5D123F2}"/>
              </a:ext>
            </a:extLst>
          </p:cNvPr>
          <p:cNvCxnSpPr>
            <a:cxnSpLocks/>
            <a:stCxn id="19" idx="1"/>
            <a:endCxn id="13" idx="3"/>
          </p:cNvCxnSpPr>
          <p:nvPr/>
        </p:nvCxnSpPr>
        <p:spPr>
          <a:xfrm flipH="1">
            <a:off x="7005121" y="5418085"/>
            <a:ext cx="299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xmlns="" id="{30538565-D46C-4D53-8DE8-CC7F5BB2EB69}"/>
              </a:ext>
            </a:extLst>
          </p:cNvPr>
          <p:cNvCxnSpPr>
            <a:cxnSpLocks/>
            <a:stCxn id="20" idx="1"/>
            <a:endCxn id="19" idx="3"/>
          </p:cNvCxnSpPr>
          <p:nvPr/>
        </p:nvCxnSpPr>
        <p:spPr>
          <a:xfrm flipH="1">
            <a:off x="8755101" y="5418085"/>
            <a:ext cx="307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xmlns="" id="{8BE003AF-DC06-4595-BCFA-917008D9BC63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>
            <a:off x="10513399" y="5418085"/>
            <a:ext cx="194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60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83AE1909-F0DE-4AE9-958F-00D0804B0BFA}"/>
              </a:ext>
            </a:extLst>
          </p:cNvPr>
          <p:cNvSpPr txBox="1"/>
          <p:nvPr/>
        </p:nvSpPr>
        <p:spPr>
          <a:xfrm>
            <a:off x="84082" y="178677"/>
            <a:ext cx="852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insert into USER (CPF, NAME, EMAIL, PASSWORD) values ('11122233344', 'Teste', 'teste@teste.com', 'teste')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568E2294-91D2-4A86-AD9E-02F4C598B262}"/>
              </a:ext>
            </a:extLst>
          </p:cNvPr>
          <p:cNvSpPr txBox="1"/>
          <p:nvPr/>
        </p:nvSpPr>
        <p:spPr>
          <a:xfrm>
            <a:off x="84083" y="672661"/>
            <a:ext cx="39413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POST: http://localhost:8080/v1/clients</a:t>
            </a:r>
          </a:p>
          <a:p>
            <a:r>
              <a:rPr lang="pt-BR" sz="1200" dirty="0"/>
              <a:t>{</a:t>
            </a:r>
          </a:p>
          <a:p>
            <a:r>
              <a:rPr lang="pt-BR" sz="1200" dirty="0"/>
              <a:t>  "cpf":"11111111111",</a:t>
            </a:r>
          </a:p>
          <a:p>
            <a:r>
              <a:rPr lang="pt-BR" sz="1200" dirty="0"/>
              <a:t>  "</a:t>
            </a:r>
            <a:r>
              <a:rPr lang="pt-BR" sz="1200" dirty="0" err="1"/>
              <a:t>name</a:t>
            </a:r>
            <a:r>
              <a:rPr lang="pt-BR" sz="1200" dirty="0"/>
              <a:t>":"Cliente 111",</a:t>
            </a:r>
          </a:p>
          <a:p>
            <a:r>
              <a:rPr lang="pt-BR" sz="1200" dirty="0"/>
              <a:t>  "email":"cliente111@gmail.com",</a:t>
            </a:r>
          </a:p>
          <a:p>
            <a:r>
              <a:rPr lang="pt-BR" sz="1200" dirty="0"/>
              <a:t>  "</a:t>
            </a:r>
            <a:r>
              <a:rPr lang="pt-BR" sz="1200" dirty="0" err="1"/>
              <a:t>user</a:t>
            </a:r>
            <a:r>
              <a:rPr lang="pt-BR" sz="1200" dirty="0"/>
              <a:t>":{"id":"1"}</a:t>
            </a:r>
          </a:p>
          <a:p>
            <a:r>
              <a:rPr lang="pt-BR" sz="1200" dirty="0"/>
              <a:t>}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2F7D6DAC-C002-4115-8CDF-ACCA66047934}"/>
              </a:ext>
            </a:extLst>
          </p:cNvPr>
          <p:cNvSpPr txBox="1"/>
          <p:nvPr/>
        </p:nvSpPr>
        <p:spPr>
          <a:xfrm>
            <a:off x="84083" y="2057656"/>
            <a:ext cx="40885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POST: http://localhost:8080/v1/products</a:t>
            </a:r>
          </a:p>
          <a:p>
            <a:r>
              <a:rPr lang="pt-BR" sz="1200" dirty="0"/>
              <a:t>{</a:t>
            </a:r>
          </a:p>
          <a:p>
            <a:r>
              <a:rPr lang="pt-BR" sz="1200" dirty="0"/>
              <a:t>  "code":"99999",</a:t>
            </a:r>
          </a:p>
          <a:p>
            <a:r>
              <a:rPr lang="pt-BR" sz="1200" dirty="0"/>
              <a:t>  "</a:t>
            </a:r>
            <a:r>
              <a:rPr lang="pt-BR" sz="1200" dirty="0" err="1"/>
              <a:t>name</a:t>
            </a:r>
            <a:r>
              <a:rPr lang="pt-BR" sz="1200" dirty="0"/>
              <a:t>":"Meia",</a:t>
            </a:r>
          </a:p>
          <a:p>
            <a:r>
              <a:rPr lang="pt-BR" sz="1200" dirty="0"/>
              <a:t>  "</a:t>
            </a:r>
            <a:r>
              <a:rPr lang="pt-BR" sz="1200" dirty="0" err="1"/>
              <a:t>description</a:t>
            </a:r>
            <a:r>
              <a:rPr lang="pt-BR" sz="1200" dirty="0"/>
              <a:t>":"Meia Branca XG",</a:t>
            </a:r>
          </a:p>
          <a:p>
            <a:r>
              <a:rPr lang="pt-BR" sz="1200" dirty="0"/>
              <a:t>  "price":1.99</a:t>
            </a:r>
          </a:p>
          <a:p>
            <a:r>
              <a:rPr lang="pt-BR" sz="1200" dirty="0"/>
              <a:t>}</a:t>
            </a:r>
          </a:p>
          <a:p>
            <a:endParaRPr lang="pt-BR" sz="1200" dirty="0"/>
          </a:p>
          <a:p>
            <a:r>
              <a:rPr lang="pt-BR" sz="1200" dirty="0"/>
              <a:t>{</a:t>
            </a:r>
          </a:p>
          <a:p>
            <a:r>
              <a:rPr lang="pt-BR" sz="1200" dirty="0"/>
              <a:t>  "code":"99998",</a:t>
            </a:r>
          </a:p>
          <a:p>
            <a:r>
              <a:rPr lang="pt-BR" sz="1200" dirty="0"/>
              <a:t>  "</a:t>
            </a:r>
            <a:r>
              <a:rPr lang="pt-BR" sz="1200" dirty="0" err="1"/>
              <a:t>name</a:t>
            </a:r>
            <a:r>
              <a:rPr lang="pt-BR" sz="1200" dirty="0"/>
              <a:t>":"Calça",</a:t>
            </a:r>
          </a:p>
          <a:p>
            <a:r>
              <a:rPr lang="pt-BR" sz="1200" dirty="0"/>
              <a:t>  "</a:t>
            </a:r>
            <a:r>
              <a:rPr lang="pt-BR" sz="1200" dirty="0" err="1"/>
              <a:t>description</a:t>
            </a:r>
            <a:r>
              <a:rPr lang="pt-BR" sz="1200" dirty="0"/>
              <a:t>":"Calça Social G",</a:t>
            </a:r>
          </a:p>
          <a:p>
            <a:r>
              <a:rPr lang="pt-BR" sz="1200" dirty="0"/>
              <a:t>  "price":100.00</a:t>
            </a:r>
          </a:p>
          <a:p>
            <a:r>
              <a:rPr lang="pt-BR" sz="1200" dirty="0"/>
              <a:t>}</a:t>
            </a:r>
          </a:p>
          <a:p>
            <a:endParaRPr lang="pt-BR" sz="1200" dirty="0"/>
          </a:p>
          <a:p>
            <a:r>
              <a:rPr lang="pt-BR" sz="1200" dirty="0"/>
              <a:t>{</a:t>
            </a:r>
          </a:p>
          <a:p>
            <a:r>
              <a:rPr lang="pt-BR" sz="1200" dirty="0"/>
              <a:t>  "code":"99997",</a:t>
            </a:r>
          </a:p>
          <a:p>
            <a:r>
              <a:rPr lang="pt-BR" sz="1200" dirty="0"/>
              <a:t>  "</a:t>
            </a:r>
            <a:r>
              <a:rPr lang="pt-BR" sz="1200" dirty="0" err="1"/>
              <a:t>name</a:t>
            </a:r>
            <a:r>
              <a:rPr lang="pt-BR" sz="1200" dirty="0"/>
              <a:t>":"Sapado",</a:t>
            </a:r>
          </a:p>
          <a:p>
            <a:r>
              <a:rPr lang="pt-BR" sz="1200" dirty="0"/>
              <a:t>  "</a:t>
            </a:r>
            <a:r>
              <a:rPr lang="pt-BR" sz="1200" dirty="0" err="1"/>
              <a:t>description</a:t>
            </a:r>
            <a:r>
              <a:rPr lang="pt-BR" sz="1200" dirty="0"/>
              <a:t>":"Sapato Preto 44",</a:t>
            </a:r>
          </a:p>
          <a:p>
            <a:r>
              <a:rPr lang="pt-BR" sz="1200" dirty="0"/>
              <a:t>  "price":149.90</a:t>
            </a:r>
          </a:p>
          <a:p>
            <a:r>
              <a:rPr lang="pt-BR" sz="1200" dirty="0"/>
              <a:t>}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39A3618C-89C6-44DF-908C-7D4C454898B4}"/>
              </a:ext>
            </a:extLst>
          </p:cNvPr>
          <p:cNvSpPr txBox="1"/>
          <p:nvPr/>
        </p:nvSpPr>
        <p:spPr>
          <a:xfrm>
            <a:off x="6096000" y="979666"/>
            <a:ext cx="4318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POST: http://localhost:8080/v1/orders/addProduct/1/1/2</a:t>
            </a:r>
          </a:p>
          <a:p>
            <a:r>
              <a:rPr lang="pt-BR" sz="1200" dirty="0"/>
              <a:t>POST: http://localhost:8080/v1/orders/addProduct/1/2/1</a:t>
            </a:r>
          </a:p>
          <a:p>
            <a:r>
              <a:rPr lang="pt-BR" sz="1200" dirty="0"/>
              <a:t>POST: http://localhost:8080/v1/orders/addProduct/1/3/1</a:t>
            </a:r>
          </a:p>
          <a:p>
            <a:endParaRPr lang="pt-BR" sz="1200" dirty="0"/>
          </a:p>
          <a:p>
            <a:r>
              <a:rPr lang="pt-BR" sz="1200" dirty="0"/>
              <a:t>POST: http://localhost:8080/v1/orders/removeProduct/1/2</a:t>
            </a:r>
          </a:p>
          <a:p>
            <a:endParaRPr lang="pt-BR" sz="1200" dirty="0"/>
          </a:p>
          <a:p>
            <a:r>
              <a:rPr lang="pt-BR" sz="1200" dirty="0"/>
              <a:t>POST: http://localhost:8080/v1/orders/updateAmount/3/5</a:t>
            </a:r>
          </a:p>
          <a:p>
            <a:endParaRPr lang="pt-BR" sz="1200" dirty="0"/>
          </a:p>
          <a:p>
            <a:r>
              <a:rPr lang="pt-BR" sz="1200" dirty="0"/>
              <a:t>POST: http://localhost:8080/v1/orders/cancel/1</a:t>
            </a:r>
          </a:p>
          <a:p>
            <a:endParaRPr lang="pt-BR" sz="1200" dirty="0"/>
          </a:p>
          <a:p>
            <a:r>
              <a:rPr lang="pt-BR" sz="1200" dirty="0"/>
              <a:t>POST: http://localhost:8080/v1/orders/finish/2</a:t>
            </a:r>
          </a:p>
          <a:p>
            <a:endParaRPr lang="pt-BR" sz="1200" dirty="0"/>
          </a:p>
          <a:p>
            <a:r>
              <a:rPr lang="pt-BR" sz="1200" dirty="0"/>
              <a:t>POST: http://localhost:8080/v1/orders/openOrder/1/client</a:t>
            </a: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1948712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6484</TotalTime>
  <Words>396</Words>
  <Application>Microsoft Office PowerPoint</Application>
  <PresentationFormat>Personalizar</PresentationFormat>
  <Paragraphs>103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claudio luiz cristiano coelho</dc:creator>
  <cp:lastModifiedBy>Microsoft</cp:lastModifiedBy>
  <cp:revision>36</cp:revision>
  <dcterms:created xsi:type="dcterms:W3CDTF">2020-04-21T12:59:50Z</dcterms:created>
  <dcterms:modified xsi:type="dcterms:W3CDTF">2020-04-26T17:27:06Z</dcterms:modified>
</cp:coreProperties>
</file>