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AC14-E602-DA41-85DD-0684EE2A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938D3-0780-FE4A-9872-AE526063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4B56D-276F-C34A-A40A-E882A8C4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F7DE-F930-9742-86E1-C669A67EEA6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7FCC7-879B-9C45-9353-4E3E73C3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4F22E-B812-AD42-A917-A18A4158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7D99-DE88-EF4A-8BE2-8FCE4768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4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4330-C19C-1540-A649-B4AD6620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BF391-D658-4A4D-9AB3-11F25CF10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9902" y="1825625"/>
            <a:ext cx="5609897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8323E-D05D-F440-A090-12E153686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93978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F5D79-09D2-F443-80E4-E1594349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F7DE-F930-9742-86E1-C669A67EEA6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4E3FD-A79E-3A44-9D08-27AB6A53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2ECCE-5E7F-144C-8948-5356F6C2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7D99-DE88-EF4A-8BE2-8FCE4768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95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4330-C19C-1540-A649-B4AD6620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BF391-D658-4A4D-9AB3-11F25CF10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9902" y="1825625"/>
            <a:ext cx="3628697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F5D79-09D2-F443-80E4-E1594349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F7DE-F930-9742-86E1-C669A67EEA6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4E3FD-A79E-3A44-9D08-27AB6A53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2ECCE-5E7F-144C-8948-5356F6C2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7D99-DE88-EF4A-8BE2-8FCE4768978F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2B41AD2-3217-1D4A-90EF-CC8F743C00B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37481" y="1825625"/>
            <a:ext cx="3628697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5572FF-B2B9-414C-A8A3-C62C7961084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23691" y="1825625"/>
            <a:ext cx="3628697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98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94B1-3322-C24B-87F5-A394C6934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903" y="1808163"/>
            <a:ext cx="11456275" cy="17018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A5B42-6248-1644-BAB1-5ECE22605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903" y="3602038"/>
            <a:ext cx="11456275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C2178-2FBE-1B41-AA3C-53267919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F7DE-F930-9742-86E1-C669A67EEA6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54A04-C9D0-E341-BDEB-7006AD4A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BB0EF-CB67-8F48-BBBA-5ECE9AC5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7D99-DE88-EF4A-8BE2-8FCE4768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0230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C3F9-A8B3-A945-9898-EDB286F8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02" y="1808163"/>
            <a:ext cx="11456276" cy="269398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F8F1A-18F8-FA4F-892D-BAC5E2EA6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902" y="4589463"/>
            <a:ext cx="11456276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764D1-DE77-9B45-829A-155F8FDF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F7DE-F930-9742-86E1-C669A67EEA6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D5E9-831B-7041-A829-42306F91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61E90-58FC-204B-916E-A954DC2C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7D99-DE88-EF4A-8BE2-8FCE4768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43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33D5-C663-554A-BA68-32005CE7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03" y="476250"/>
            <a:ext cx="11456275" cy="1214438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4761-4EF6-9F4A-87E6-65DCE32E3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904" y="1808163"/>
            <a:ext cx="5587672" cy="696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A5C23-E8B1-1E49-AEAC-16ECC8D96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9904" y="2505075"/>
            <a:ext cx="558767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55723-5059-194E-B4F5-E1639E0E3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8163"/>
            <a:ext cx="5693978" cy="696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31564-53EC-6B4E-B73F-9929C215E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69397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78CA3B-2AE6-3F4A-9C13-8BCF10A2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F7DE-F930-9742-86E1-C669A67EEA6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6A8AA-AA46-EF4C-ACE7-9BFBE2D8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B37FF-38F6-1247-AD93-9E806845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7D99-DE88-EF4A-8BE2-8FCE4768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59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0417-98D6-3349-9983-5402C8E3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03" y="476250"/>
            <a:ext cx="11456276" cy="1214438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4D79A-FA2D-4544-BCB3-7C54B9B3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F7DE-F930-9742-86E1-C669A67EEA6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D3902-E9C3-8B40-B9CA-E8260B2C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64294-64BF-6643-AC26-609BF2DC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7D99-DE88-EF4A-8BE2-8FCE4768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7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0B5544-4E7B-A74D-BEA5-322EC554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F7DE-F930-9742-86E1-C669A67EEA63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5E083-0DFE-EC45-9E6D-BF6A1C9D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46492-805C-0E42-BE87-BB7638E1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7D99-DE88-EF4A-8BE2-8FCE4768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17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181D8-91D6-354E-839A-251DC7AD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03" y="476250"/>
            <a:ext cx="11456276" cy="1214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300F-9AF0-0E4E-85DF-59A212205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903" y="1825625"/>
            <a:ext cx="11456276" cy="4219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A15E9-11EB-B540-B208-1E0F0DBA3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9903" y="6176964"/>
            <a:ext cx="3171497" cy="318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79F7DE-F930-9742-86E1-C669A67EEA63}" type="datetimeFigureOut">
              <a:rPr lang="en-GB" smtClean="0"/>
              <a:pPr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4596B-0856-C84C-982E-04D4053D6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318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44E8C-DB8C-C84C-A166-191DCDBBF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176964"/>
            <a:ext cx="3255579" cy="318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FDF7D99-DE88-EF4A-8BE2-8FCE4768978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F260C-BAE6-504C-B8C5-9F73DFE31912}"/>
              </a:ext>
            </a:extLst>
          </p:cNvPr>
          <p:cNvSpPr/>
          <p:nvPr userDrawn="1"/>
        </p:nvSpPr>
        <p:spPr>
          <a:xfrm>
            <a:off x="0" y="-1040"/>
            <a:ext cx="12192000" cy="2312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CLASSIFICATION/TLP: [ADD HERE]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BDEB7A-386E-AF49-9DC8-7403974011F2}"/>
              </a:ext>
            </a:extLst>
          </p:cNvPr>
          <p:cNvSpPr/>
          <p:nvPr userDrawn="1"/>
        </p:nvSpPr>
        <p:spPr>
          <a:xfrm>
            <a:off x="0" y="6626772"/>
            <a:ext cx="12192000" cy="2312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CLASSIFICATION/TLP: [ADD HERE]</a:t>
            </a:r>
          </a:p>
        </p:txBody>
      </p:sp>
    </p:spTree>
    <p:extLst>
      <p:ext uri="{BB962C8B-B14F-4D97-AF65-F5344CB8AC3E}">
        <p14:creationId xmlns:p14="http://schemas.microsoft.com/office/powerpoint/2010/main" val="366721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6" r:id="rId3"/>
    <p:sldLayoutId id="2147483649" r:id="rId4"/>
    <p:sldLayoutId id="2147483651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CDB1-3044-9842-A9BF-3C4F6EDDA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Incident Status Update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35EFF-F44E-0F47-8943-B25AD0DFFF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Reference: [ADD HERE]</a:t>
            </a:r>
          </a:p>
          <a:p>
            <a:r>
              <a:rPr lang="en-GB" dirty="0"/>
              <a:t>Issued at: [ADD HERE]</a:t>
            </a:r>
          </a:p>
          <a:p>
            <a:r>
              <a:rPr lang="en-GB" dirty="0"/>
              <a:t>Reporting Period: [ADD HERE]</a:t>
            </a:r>
          </a:p>
        </p:txBody>
      </p:sp>
    </p:spTree>
    <p:extLst>
      <p:ext uri="{BB962C8B-B14F-4D97-AF65-F5344CB8AC3E}">
        <p14:creationId xmlns:p14="http://schemas.microsoft.com/office/powerpoint/2010/main" val="365386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8F59-CF7A-E749-8FE4-FA87EFDE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Status Update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428BEA-B1E3-6842-8D53-08EDFD8D5C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Key Actions in This Period</a:t>
            </a:r>
          </a:p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</a:t>
            </a:r>
          </a:p>
          <a:p>
            <a:r>
              <a:rPr lang="en-GB" dirty="0" err="1"/>
              <a:t>Phasellus</a:t>
            </a:r>
            <a:r>
              <a:rPr lang="en-GB" dirty="0"/>
              <a:t> vestibulum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lacinia,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pharetra.</a:t>
            </a:r>
          </a:p>
          <a:p>
            <a:r>
              <a:rPr lang="en-GB" dirty="0" err="1"/>
              <a:t>Praesent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non </a:t>
            </a:r>
            <a:r>
              <a:rPr lang="en-GB" dirty="0" err="1"/>
              <a:t>massa</a:t>
            </a:r>
            <a:r>
              <a:rPr lang="en-GB" dirty="0"/>
              <a:t> gravida </a:t>
            </a:r>
            <a:r>
              <a:rPr lang="en-GB" dirty="0" err="1"/>
              <a:t>consectetur</a:t>
            </a:r>
            <a:r>
              <a:rPr lang="en-GB" dirty="0"/>
              <a:t> a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.</a:t>
            </a:r>
          </a:p>
          <a:p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id </a:t>
            </a:r>
            <a:r>
              <a:rPr lang="en-GB" dirty="0" err="1"/>
              <a:t>hendrerit</a:t>
            </a:r>
            <a:r>
              <a:rPr lang="en-GB" dirty="0"/>
              <a:t> cursus.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7C061-A3D2-2D4B-891A-DA3636103E9F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Key Risks and Issues</a:t>
            </a:r>
          </a:p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</a:t>
            </a:r>
          </a:p>
          <a:p>
            <a:r>
              <a:rPr lang="en-GB" dirty="0" err="1"/>
              <a:t>Phasellus</a:t>
            </a:r>
            <a:r>
              <a:rPr lang="en-GB" dirty="0"/>
              <a:t> vestibulum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lacinia,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pharetra.</a:t>
            </a:r>
          </a:p>
          <a:p>
            <a:r>
              <a:rPr lang="en-GB" dirty="0" err="1"/>
              <a:t>Praesent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non </a:t>
            </a:r>
            <a:r>
              <a:rPr lang="en-GB" dirty="0" err="1"/>
              <a:t>massa</a:t>
            </a:r>
            <a:r>
              <a:rPr lang="en-GB" dirty="0"/>
              <a:t> gravida </a:t>
            </a:r>
            <a:r>
              <a:rPr lang="en-GB" dirty="0" err="1"/>
              <a:t>consectetur</a:t>
            </a:r>
            <a:r>
              <a:rPr lang="en-GB" dirty="0"/>
              <a:t> a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.</a:t>
            </a:r>
          </a:p>
          <a:p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id </a:t>
            </a:r>
            <a:r>
              <a:rPr lang="en-GB" dirty="0" err="1"/>
              <a:t>hendrerit</a:t>
            </a:r>
            <a:r>
              <a:rPr lang="en-GB" dirty="0"/>
              <a:t> cursus.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6034A-D58D-8F43-A728-67EF61937F7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Key Actions for Next Period</a:t>
            </a:r>
          </a:p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</a:t>
            </a:r>
          </a:p>
          <a:p>
            <a:r>
              <a:rPr lang="en-GB" dirty="0" err="1"/>
              <a:t>Phasellus</a:t>
            </a:r>
            <a:r>
              <a:rPr lang="en-GB" dirty="0"/>
              <a:t> vestibulum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lacinia,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pharetra.</a:t>
            </a:r>
          </a:p>
          <a:p>
            <a:r>
              <a:rPr lang="en-GB" dirty="0" err="1"/>
              <a:t>Praesent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non </a:t>
            </a:r>
            <a:r>
              <a:rPr lang="en-GB" dirty="0" err="1"/>
              <a:t>massa</a:t>
            </a:r>
            <a:r>
              <a:rPr lang="en-GB" dirty="0"/>
              <a:t> gravida </a:t>
            </a:r>
            <a:r>
              <a:rPr lang="en-GB" dirty="0" err="1"/>
              <a:t>consectetur</a:t>
            </a:r>
            <a:r>
              <a:rPr lang="en-GB" dirty="0"/>
              <a:t> a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.</a:t>
            </a:r>
          </a:p>
          <a:p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id </a:t>
            </a:r>
            <a:r>
              <a:rPr lang="en-GB" dirty="0" err="1"/>
              <a:t>hendrerit</a:t>
            </a:r>
            <a:r>
              <a:rPr lang="en-GB" dirty="0"/>
              <a:t> cursus.</a:t>
            </a:r>
          </a:p>
        </p:txBody>
      </p:sp>
    </p:spTree>
    <p:extLst>
      <p:ext uri="{BB962C8B-B14F-4D97-AF65-F5344CB8AC3E}">
        <p14:creationId xmlns:p14="http://schemas.microsoft.com/office/powerpoint/2010/main" val="349763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C832-3A7D-8741-8DB7-62AFD360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Key Known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A747D-EFB8-F244-B8C3-B45C1D5EF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</a:t>
            </a:r>
          </a:p>
          <a:p>
            <a:r>
              <a:rPr lang="en-GB" dirty="0" err="1"/>
              <a:t>Phasellus</a:t>
            </a:r>
            <a:r>
              <a:rPr lang="en-GB" dirty="0"/>
              <a:t> vestibulum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lacinia,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pharetra.</a:t>
            </a:r>
          </a:p>
          <a:p>
            <a:r>
              <a:rPr lang="en-GB" dirty="0" err="1"/>
              <a:t>Praesent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non </a:t>
            </a:r>
            <a:r>
              <a:rPr lang="en-GB" dirty="0" err="1"/>
              <a:t>massa</a:t>
            </a:r>
            <a:r>
              <a:rPr lang="en-GB" dirty="0"/>
              <a:t> gravida </a:t>
            </a:r>
            <a:r>
              <a:rPr lang="en-GB" dirty="0" err="1"/>
              <a:t>consectetur</a:t>
            </a:r>
            <a:r>
              <a:rPr lang="en-GB" dirty="0"/>
              <a:t> a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.</a:t>
            </a:r>
          </a:p>
          <a:p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id </a:t>
            </a:r>
            <a:r>
              <a:rPr lang="en-GB" dirty="0" err="1"/>
              <a:t>hendrerit</a:t>
            </a:r>
            <a:r>
              <a:rPr lang="en-GB" dirty="0"/>
              <a:t> cursus.</a:t>
            </a:r>
          </a:p>
          <a:p>
            <a:r>
              <a:rPr lang="en-GB" dirty="0" err="1"/>
              <a:t>Suspendisse</a:t>
            </a:r>
            <a:r>
              <a:rPr lang="en-GB" dirty="0"/>
              <a:t> et ligula </a:t>
            </a:r>
            <a:r>
              <a:rPr lang="en-GB" dirty="0" err="1"/>
              <a:t>eget</a:t>
            </a:r>
            <a:r>
              <a:rPr lang="en-GB" dirty="0"/>
              <a:t> ligula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et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.</a:t>
            </a:r>
          </a:p>
          <a:p>
            <a:r>
              <a:rPr lang="en-GB" dirty="0" err="1"/>
              <a:t>Nulla</a:t>
            </a:r>
            <a:r>
              <a:rPr lang="en-GB" dirty="0"/>
              <a:t> ac </a:t>
            </a:r>
            <a:r>
              <a:rPr lang="en-GB" dirty="0" err="1"/>
              <a:t>mauris</a:t>
            </a:r>
            <a:r>
              <a:rPr lang="en-GB" dirty="0"/>
              <a:t> pharetra </a:t>
            </a:r>
            <a:r>
              <a:rPr lang="en-GB" dirty="0" err="1"/>
              <a:t>dolor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fermentum.</a:t>
            </a:r>
          </a:p>
          <a:p>
            <a:r>
              <a:rPr lang="en-GB" dirty="0"/>
              <a:t>Cras </a:t>
            </a:r>
            <a:r>
              <a:rPr lang="en-GB" dirty="0" err="1"/>
              <a:t>luctus</a:t>
            </a:r>
            <a:r>
              <a:rPr lang="en-GB" dirty="0"/>
              <a:t> dui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fermentum, non fermentum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mollis</a:t>
            </a:r>
            <a:r>
              <a:rPr lang="en-GB" dirty="0"/>
              <a:t>.</a:t>
            </a:r>
          </a:p>
          <a:p>
            <a:r>
              <a:rPr lang="en-GB" dirty="0"/>
              <a:t>Cras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in </a:t>
            </a:r>
            <a:r>
              <a:rPr lang="en-GB" dirty="0" err="1"/>
              <a:t>arcu</a:t>
            </a:r>
            <a:r>
              <a:rPr lang="en-GB" dirty="0"/>
              <a:t> semper, in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.</a:t>
            </a:r>
          </a:p>
          <a:p>
            <a:r>
              <a:rPr lang="en-GB" dirty="0"/>
              <a:t>Morbi gravida </a:t>
            </a:r>
            <a:r>
              <a:rPr lang="en-GB" dirty="0" err="1"/>
              <a:t>augue</a:t>
            </a:r>
            <a:r>
              <a:rPr lang="en-GB" dirty="0"/>
              <a:t> a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lacinia.</a:t>
            </a:r>
          </a:p>
          <a:p>
            <a:r>
              <a:rPr lang="en-GB" dirty="0" err="1"/>
              <a:t>Suspendisse</a:t>
            </a:r>
            <a:r>
              <a:rPr lang="en-GB" dirty="0"/>
              <a:t> porta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eleifend</a:t>
            </a:r>
            <a:r>
              <a:rPr lang="en-GB" dirty="0"/>
              <a:t>, dictum ligula </a:t>
            </a:r>
            <a:r>
              <a:rPr lang="en-GB" dirty="0" err="1"/>
              <a:t>sed</a:t>
            </a:r>
            <a:r>
              <a:rPr lang="en-GB" dirty="0"/>
              <a:t>,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sapien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406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C832-3A7D-8741-8DB7-62AFD360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Assessed Attacker Profile and 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A747D-EFB8-F244-B8C3-B45C1D5EF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</a:t>
            </a:r>
          </a:p>
          <a:p>
            <a:r>
              <a:rPr lang="en-GB" dirty="0" err="1"/>
              <a:t>Phasellus</a:t>
            </a:r>
            <a:r>
              <a:rPr lang="en-GB" dirty="0"/>
              <a:t> vestibulum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lacinia,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pharetra.</a:t>
            </a:r>
          </a:p>
          <a:p>
            <a:r>
              <a:rPr lang="en-GB" dirty="0" err="1"/>
              <a:t>Praesent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non </a:t>
            </a:r>
            <a:r>
              <a:rPr lang="en-GB" dirty="0" err="1"/>
              <a:t>massa</a:t>
            </a:r>
            <a:r>
              <a:rPr lang="en-GB" dirty="0"/>
              <a:t> gravida </a:t>
            </a:r>
            <a:r>
              <a:rPr lang="en-GB" dirty="0" err="1"/>
              <a:t>consectetur</a:t>
            </a:r>
            <a:r>
              <a:rPr lang="en-GB" dirty="0"/>
              <a:t> a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.</a:t>
            </a:r>
          </a:p>
          <a:p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id </a:t>
            </a:r>
            <a:r>
              <a:rPr lang="en-GB" dirty="0" err="1"/>
              <a:t>hendrerit</a:t>
            </a:r>
            <a:r>
              <a:rPr lang="en-GB" dirty="0"/>
              <a:t> cursus.</a:t>
            </a:r>
          </a:p>
          <a:p>
            <a:r>
              <a:rPr lang="en-GB" dirty="0" err="1"/>
              <a:t>Suspendisse</a:t>
            </a:r>
            <a:r>
              <a:rPr lang="en-GB" dirty="0"/>
              <a:t> et ligula </a:t>
            </a:r>
            <a:r>
              <a:rPr lang="en-GB" dirty="0" err="1"/>
              <a:t>eget</a:t>
            </a:r>
            <a:r>
              <a:rPr lang="en-GB" dirty="0"/>
              <a:t> ligula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et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.</a:t>
            </a:r>
          </a:p>
          <a:p>
            <a:r>
              <a:rPr lang="en-GB" dirty="0" err="1"/>
              <a:t>Nulla</a:t>
            </a:r>
            <a:r>
              <a:rPr lang="en-GB" dirty="0"/>
              <a:t> ac </a:t>
            </a:r>
            <a:r>
              <a:rPr lang="en-GB" dirty="0" err="1"/>
              <a:t>mauris</a:t>
            </a:r>
            <a:r>
              <a:rPr lang="en-GB" dirty="0"/>
              <a:t> pharetra </a:t>
            </a:r>
            <a:r>
              <a:rPr lang="en-GB" dirty="0" err="1"/>
              <a:t>dolor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fermentum.</a:t>
            </a:r>
          </a:p>
          <a:p>
            <a:r>
              <a:rPr lang="en-GB" dirty="0"/>
              <a:t>Cras </a:t>
            </a:r>
            <a:r>
              <a:rPr lang="en-GB" dirty="0" err="1"/>
              <a:t>luctus</a:t>
            </a:r>
            <a:r>
              <a:rPr lang="en-GB" dirty="0"/>
              <a:t> dui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fermentum, non fermentum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mollis</a:t>
            </a:r>
            <a:r>
              <a:rPr lang="en-GB" dirty="0"/>
              <a:t>.</a:t>
            </a:r>
          </a:p>
          <a:p>
            <a:r>
              <a:rPr lang="en-GB" dirty="0"/>
              <a:t>Cras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in </a:t>
            </a:r>
            <a:r>
              <a:rPr lang="en-GB" dirty="0" err="1"/>
              <a:t>arcu</a:t>
            </a:r>
            <a:r>
              <a:rPr lang="en-GB" dirty="0"/>
              <a:t> semper, in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.</a:t>
            </a:r>
          </a:p>
          <a:p>
            <a:r>
              <a:rPr lang="en-GB" dirty="0"/>
              <a:t>Morbi gravida </a:t>
            </a:r>
            <a:r>
              <a:rPr lang="en-GB" dirty="0" err="1"/>
              <a:t>augue</a:t>
            </a:r>
            <a:r>
              <a:rPr lang="en-GB" dirty="0"/>
              <a:t> a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lacinia.</a:t>
            </a:r>
          </a:p>
          <a:p>
            <a:r>
              <a:rPr lang="en-GB" dirty="0" err="1"/>
              <a:t>Suspendisse</a:t>
            </a:r>
            <a:r>
              <a:rPr lang="en-GB" dirty="0"/>
              <a:t> porta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eleifend</a:t>
            </a:r>
            <a:r>
              <a:rPr lang="en-GB" dirty="0"/>
              <a:t>, dictum ligula </a:t>
            </a:r>
            <a:r>
              <a:rPr lang="en-GB" dirty="0" err="1"/>
              <a:t>sed</a:t>
            </a:r>
            <a:r>
              <a:rPr lang="en-GB" dirty="0"/>
              <a:t>,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sapien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102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382</Words>
  <Application>Microsoft Macintosh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Office Theme</vt:lpstr>
      <vt:lpstr>Incident Status Update Report</vt:lpstr>
      <vt:lpstr>Status Update Summary</vt:lpstr>
      <vt:lpstr>Summary of Key Known Facts</vt:lpstr>
      <vt:lpstr>Assessed Attacker Profile and TTPs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Currie</dc:creator>
  <cp:lastModifiedBy>Gabriel Currie</cp:lastModifiedBy>
  <cp:revision>3</cp:revision>
  <dcterms:created xsi:type="dcterms:W3CDTF">2020-01-20T20:48:43Z</dcterms:created>
  <dcterms:modified xsi:type="dcterms:W3CDTF">2020-01-20T21:10:10Z</dcterms:modified>
</cp:coreProperties>
</file>