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a9809f81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a9809f8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a9809f81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a9809f8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a9809f81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a9809f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a9809f81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a9809f8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a9809f81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a9809f8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a9809f81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a9809f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indent="-368300" lvl="8" marL="411480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Exibição, </a:t>
            </a:r>
            <a:r>
              <a:rPr lang="en">
                <a:solidFill>
                  <a:schemeClr val="lt1"/>
                </a:solidFill>
              </a:rPr>
              <a:t>em um monitor VGA,</a:t>
            </a:r>
            <a:r>
              <a:rPr lang="en"/>
              <a:t> de canais filtrados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83500" y="911700"/>
            <a:ext cx="24561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675" y="873150"/>
            <a:ext cx="5899600" cy="427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675" y="153975"/>
            <a:ext cx="5899601" cy="7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83500" y="911700"/>
            <a:ext cx="24561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675" y="446000"/>
            <a:ext cx="5899601" cy="46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4">
            <a:alphaModFix/>
          </a:blip>
          <a:srcRect b="7834" l="0" r="0" t="0"/>
          <a:stretch/>
        </p:blipFill>
        <p:spPr>
          <a:xfrm>
            <a:off x="3129675" y="0"/>
            <a:ext cx="5899600" cy="24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4"/>
          <p:cNvSpPr txBox="1"/>
          <p:nvPr>
            <p:ph idx="4294967295" type="ctrTitle"/>
          </p:nvPr>
        </p:nvSpPr>
        <p:spPr>
          <a:xfrm>
            <a:off x="723300" y="2255100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Obrigado</a:t>
            </a:r>
            <a:endParaRPr sz="4800"/>
          </a:p>
        </p:txBody>
      </p:sp>
      <p:sp>
        <p:nvSpPr>
          <p:cNvPr id="150" name="Google Shape;150;p24"/>
          <p:cNvSpPr/>
          <p:nvPr/>
        </p:nvSpPr>
        <p:spPr>
          <a:xfrm>
            <a:off x="4127625" y="1102328"/>
            <a:ext cx="888759" cy="8188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723300" y="236250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Equipe</a:t>
            </a:r>
            <a:endParaRPr sz="3600"/>
          </a:p>
        </p:txBody>
      </p:sp>
      <p:sp>
        <p:nvSpPr>
          <p:cNvPr id="68" name="Google Shape;68;p14"/>
          <p:cNvSpPr txBox="1"/>
          <p:nvPr>
            <p:ph idx="4294967295" type="subTitle"/>
          </p:nvPr>
        </p:nvSpPr>
        <p:spPr>
          <a:xfrm>
            <a:off x="4274375" y="2998900"/>
            <a:ext cx="4040100" cy="56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Gabriel Alves das Neves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photo-1434030216411-0b793f4b4173.jp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600" y="1640675"/>
            <a:ext cx="1113600" cy="1113600"/>
          </a:xfrm>
          <a:prstGeom prst="ellipse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38100">
              <a:srgbClr val="000000">
                <a:alpha val="20000"/>
              </a:srgbClr>
            </a:outerShdw>
          </a:effectLst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4358400" y="3561400"/>
            <a:ext cx="3702000" cy="56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385190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>
            <p:ph idx="4294967295" type="subTitle"/>
          </p:nvPr>
        </p:nvSpPr>
        <p:spPr>
          <a:xfrm>
            <a:off x="572375" y="2998900"/>
            <a:ext cx="3702000" cy="56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Gabriel da Rocha Silva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photo-1434030216411-0b793f4b4173.jpg"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600" y="1640675"/>
            <a:ext cx="1113600" cy="1113600"/>
          </a:xfrm>
          <a:prstGeom prst="ellipse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38100">
              <a:srgbClr val="000000">
                <a:alpha val="20000"/>
              </a:srgbClr>
            </a:outerShdw>
          </a:effectLst>
        </p:spPr>
      </p:pic>
      <p:sp>
        <p:nvSpPr>
          <p:cNvPr id="74" name="Google Shape;74;p14"/>
          <p:cNvSpPr txBox="1"/>
          <p:nvPr>
            <p:ph idx="4294967295" type="subTitle"/>
          </p:nvPr>
        </p:nvSpPr>
        <p:spPr>
          <a:xfrm>
            <a:off x="656400" y="3561400"/>
            <a:ext cx="3702000" cy="56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374927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325" y="1170125"/>
            <a:ext cx="1584150" cy="15841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38100">
              <a:srgbClr val="000000">
                <a:alpha val="20000"/>
              </a:srgbClr>
            </a:outerShdw>
          </a:effectLst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24" y="1170124"/>
            <a:ext cx="1828774" cy="18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idx="4294967295" type="ctrTitle"/>
          </p:nvPr>
        </p:nvSpPr>
        <p:spPr>
          <a:xfrm>
            <a:off x="723300" y="1660050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Materiais utilizados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3455700" y="667399"/>
            <a:ext cx="4429601" cy="348562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761250" y="476700"/>
            <a:ext cx="29436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Módulo VGA monitor 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775" y="845400"/>
            <a:ext cx="4191475" cy="26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761250" y="476700"/>
            <a:ext cx="34599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Placa de desenvolvimento FPGA BASYS3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150" y="1184314"/>
            <a:ext cx="4450250" cy="27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761250" y="476700"/>
            <a:ext cx="34599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“Noites em claro”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150" y="652463"/>
            <a:ext cx="43910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ctrTitle"/>
          </p:nvPr>
        </p:nvSpPr>
        <p:spPr>
          <a:xfrm>
            <a:off x="1469550" y="2304750"/>
            <a:ext cx="6204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 projeto</a:t>
            </a:r>
            <a:endParaRPr sz="4800"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070849" y="1461185"/>
            <a:ext cx="1334772" cy="1299207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120869" y="660315"/>
            <a:ext cx="2184365" cy="1793347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747969" y="818323"/>
            <a:ext cx="2184333" cy="1477336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636474" y="3464546"/>
            <a:ext cx="1871042" cy="129924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4294967295" type="ctrTitle"/>
          </p:nvPr>
        </p:nvSpPr>
        <p:spPr>
          <a:xfrm>
            <a:off x="723300" y="243975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Demonstração</a:t>
            </a:r>
            <a:endParaRPr sz="36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450" y="1136100"/>
            <a:ext cx="3516850" cy="35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