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3"/>
  </p:notesMasterIdLst>
  <p:handoutMasterIdLst>
    <p:handoutMasterId r:id="rId34"/>
  </p:handoutMasterIdLst>
  <p:sldIdLst>
    <p:sldId id="256" r:id="rId4"/>
    <p:sldId id="421" r:id="rId5"/>
    <p:sldId id="439" r:id="rId6"/>
    <p:sldId id="440" r:id="rId7"/>
    <p:sldId id="441" r:id="rId8"/>
    <p:sldId id="442" r:id="rId9"/>
    <p:sldId id="443" r:id="rId10"/>
    <p:sldId id="469" r:id="rId11"/>
    <p:sldId id="468" r:id="rId12"/>
    <p:sldId id="534" r:id="rId13"/>
    <p:sldId id="473" r:id="rId14"/>
    <p:sldId id="535" r:id="rId15"/>
    <p:sldId id="474" r:id="rId16"/>
    <p:sldId id="484" r:id="rId17"/>
    <p:sldId id="536" r:id="rId18"/>
    <p:sldId id="480" r:id="rId19"/>
    <p:sldId id="481" r:id="rId20"/>
    <p:sldId id="482" r:id="rId21"/>
    <p:sldId id="533" r:id="rId22"/>
    <p:sldId id="449" r:id="rId23"/>
    <p:sldId id="538" r:id="rId24"/>
    <p:sldId id="539" r:id="rId25"/>
    <p:sldId id="540" r:id="rId26"/>
    <p:sldId id="537" r:id="rId27"/>
    <p:sldId id="485" r:id="rId28"/>
    <p:sldId id="472" r:id="rId29"/>
    <p:sldId id="448" r:id="rId30"/>
    <p:sldId id="486" r:id="rId31"/>
    <p:sldId id="487" r:id="rId32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15BB15"/>
    <a:srgbClr val="1BE51B"/>
    <a:srgbClr val="83F18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20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52760" cy="476246"/>
          </a:xfrm>
          <a:prstGeom prst="rect">
            <a:avLst/>
          </a:prstGeom>
          <a:noFill/>
          <a:ln>
            <a:noFill/>
          </a:ln>
        </p:spPr>
        <p:txBody>
          <a:bodyPr vert="horz" wrap="square" lIns="93689" tIns="46844" rIns="93689" bIns="46844" anchor="t" anchorCtr="0" compatLnSpc="1"/>
          <a:lstStyle/>
          <a:p>
            <a:pPr marL="0" marR="0" lvl="0" indent="0" algn="l" defTabSz="93027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3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</a:endParaRPr>
          </a:p>
        </p:txBody>
      </p:sp>
      <p:sp>
        <p:nvSpPr>
          <p:cNvPr id="3" name="Rectangle 3"/>
          <p:cNvSpPr txBox="1">
            <a:spLocks noGrp="1"/>
          </p:cNvSpPr>
          <p:nvPr>
            <p:ph type="dt" sz="quarter" idx="1"/>
          </p:nvPr>
        </p:nvSpPr>
        <p:spPr>
          <a:xfrm>
            <a:off x="4014792" y="0"/>
            <a:ext cx="3047996" cy="476246"/>
          </a:xfrm>
          <a:prstGeom prst="rect">
            <a:avLst/>
          </a:prstGeom>
          <a:noFill/>
          <a:ln>
            <a:noFill/>
          </a:ln>
        </p:spPr>
        <p:txBody>
          <a:bodyPr vert="horz" wrap="square" lIns="93689" tIns="46844" rIns="93689" bIns="46844" anchor="t" anchorCtr="0" compatLnSpc="1"/>
          <a:lstStyle/>
          <a:p>
            <a:pPr marL="0" marR="0" lvl="0" indent="0" algn="r" defTabSz="93027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13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</a:rPr>
              <a:t>17/04/2003</a:t>
            </a:r>
          </a:p>
        </p:txBody>
      </p:sp>
      <p:sp>
        <p:nvSpPr>
          <p:cNvPr id="4" name="Rectangle 4"/>
          <p:cNvSpPr txBox="1">
            <a:spLocks noGrp="1"/>
          </p:cNvSpPr>
          <p:nvPr>
            <p:ph type="ftr" sz="quarter" idx="2"/>
          </p:nvPr>
        </p:nvSpPr>
        <p:spPr>
          <a:xfrm>
            <a:off x="0" y="9753603"/>
            <a:ext cx="3052760" cy="474665"/>
          </a:xfrm>
          <a:prstGeom prst="rect">
            <a:avLst/>
          </a:prstGeom>
          <a:noFill/>
          <a:ln>
            <a:noFill/>
          </a:ln>
        </p:spPr>
        <p:txBody>
          <a:bodyPr vert="horz" wrap="square" lIns="93689" tIns="46844" rIns="93689" bIns="46844" anchor="b" anchorCtr="0" compatLnSpc="1"/>
          <a:lstStyle/>
          <a:p>
            <a:pPr marL="0" marR="0" lvl="0" indent="0" algn="l" defTabSz="93027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13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</a:endParaRPr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3"/>
          </p:nvPr>
        </p:nvSpPr>
        <p:spPr>
          <a:xfrm>
            <a:off x="4014792" y="9753603"/>
            <a:ext cx="3047996" cy="474665"/>
          </a:xfrm>
          <a:prstGeom prst="rect">
            <a:avLst/>
          </a:prstGeom>
          <a:noFill/>
          <a:ln>
            <a:noFill/>
          </a:ln>
        </p:spPr>
        <p:txBody>
          <a:bodyPr vert="horz" wrap="square" lIns="93689" tIns="46844" rIns="93689" bIns="46844" anchor="b" anchorCtr="0" compatLnSpc="1"/>
          <a:lstStyle/>
          <a:p>
            <a:pPr marL="0" marR="0" lvl="0" indent="0" algn="r" defTabSz="930273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347296B-B98B-4A46-9F3D-27EDFE2E60B2}" type="slidenum">
              <a:rPr/>
              <a:pPr marL="0" marR="0" lvl="0" indent="0" algn="r" defTabSz="930273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‹nº›</a:t>
            </a:fld>
            <a:endParaRPr lang="pt-BR" sz="13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981434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074990" cy="509585"/>
          </a:xfrm>
          <a:prstGeom prst="rect">
            <a:avLst/>
          </a:prstGeom>
          <a:noFill/>
          <a:ln>
            <a:noFill/>
          </a:ln>
        </p:spPr>
        <p:txBody>
          <a:bodyPr vert="horz" wrap="square" lIns="93826" tIns="46917" rIns="93826" bIns="46917" anchor="t" anchorCtr="0" compatLnSpc="1"/>
          <a:lstStyle>
            <a:lvl1pPr marL="0" marR="0" lvl="0" indent="0" algn="l" defTabSz="939802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3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</a:defRPr>
            </a:lvl1pPr>
          </a:lstStyle>
          <a:p>
            <a:pPr lvl="0"/>
            <a:endParaRPr lang="pt-BR"/>
          </a:p>
        </p:txBody>
      </p:sp>
      <p:sp>
        <p:nvSpPr>
          <p:cNvPr id="3" name="Rectangle 3"/>
          <p:cNvSpPr txBox="1">
            <a:spLocks noGrp="1"/>
          </p:cNvSpPr>
          <p:nvPr>
            <p:ph type="dt" idx="1"/>
          </p:nvPr>
        </p:nvSpPr>
        <p:spPr>
          <a:xfrm>
            <a:off x="4024310" y="0"/>
            <a:ext cx="3074990" cy="509585"/>
          </a:xfrm>
          <a:prstGeom prst="rect">
            <a:avLst/>
          </a:prstGeom>
          <a:noFill/>
          <a:ln>
            <a:noFill/>
          </a:ln>
        </p:spPr>
        <p:txBody>
          <a:bodyPr vert="horz" wrap="square" lIns="93826" tIns="46917" rIns="93826" bIns="46917" anchor="t" anchorCtr="0" compatLnSpc="1"/>
          <a:lstStyle>
            <a:lvl1pPr marL="0" marR="0" lvl="0" indent="0" algn="r" defTabSz="939802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3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</a:defRPr>
            </a:lvl1pPr>
          </a:lstStyle>
          <a:p>
            <a:pPr lvl="0"/>
            <a:r>
              <a:rPr lang="pt-BR"/>
              <a:t>17/04/2003</a:t>
            </a:r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995360" y="771525"/>
            <a:ext cx="5113333" cy="3835395"/>
          </a:xfrm>
          <a:prstGeom prst="rect">
            <a:avLst/>
          </a:prstGeom>
          <a:noFill/>
          <a:ln w="9528">
            <a:solidFill>
              <a:srgbClr val="000000"/>
            </a:solidFill>
            <a:prstDash val="solid"/>
            <a:miter/>
          </a:ln>
        </p:spPr>
      </p:sp>
      <p:sp>
        <p:nvSpPr>
          <p:cNvPr id="5" name="Rectangle 5"/>
          <p:cNvSpPr txBox="1">
            <a:spLocks noGrp="1"/>
          </p:cNvSpPr>
          <p:nvPr>
            <p:ph type="body" sz="quarter" idx="3"/>
          </p:nvPr>
        </p:nvSpPr>
        <p:spPr>
          <a:xfrm>
            <a:off x="946147" y="4862514"/>
            <a:ext cx="5206995" cy="4600575"/>
          </a:xfrm>
          <a:prstGeom prst="rect">
            <a:avLst/>
          </a:prstGeom>
          <a:noFill/>
          <a:ln>
            <a:noFill/>
          </a:ln>
        </p:spPr>
        <p:txBody>
          <a:bodyPr vert="horz" wrap="square" lIns="93826" tIns="46917" rIns="93826" bIns="46917" anchor="t" anchorCtr="0" compatLnSpc="1"/>
          <a:lstStyle/>
          <a:p>
            <a:pPr lvl="0"/>
            <a:r>
              <a:rPr lang="pt-BR"/>
              <a:t>Clique para editar os estilos do texto mestre</a:t>
            </a:r>
          </a:p>
          <a:p>
            <a:pPr lvl="0"/>
            <a:r>
              <a:rPr lang="pt-BR"/>
              <a:t>Segundo nível</a:t>
            </a:r>
          </a:p>
          <a:p>
            <a:pPr lvl="0"/>
            <a:r>
              <a:rPr lang="pt-BR"/>
              <a:t>Terceiro nível</a:t>
            </a:r>
          </a:p>
          <a:p>
            <a:pPr lvl="0"/>
            <a:r>
              <a:rPr lang="pt-BR"/>
              <a:t>Quarto nível</a:t>
            </a:r>
          </a:p>
          <a:p>
            <a:pPr lvl="0"/>
            <a:r>
              <a:rPr lang="pt-BR"/>
              <a:t>Quinto nível</a:t>
            </a:r>
          </a:p>
        </p:txBody>
      </p:sp>
      <p:sp>
        <p:nvSpPr>
          <p:cNvPr id="6" name="Rectangle 6"/>
          <p:cNvSpPr txBox="1">
            <a:spLocks noGrp="1"/>
          </p:cNvSpPr>
          <p:nvPr>
            <p:ph type="ftr" sz="quarter" idx="4"/>
          </p:nvPr>
        </p:nvSpPr>
        <p:spPr>
          <a:xfrm>
            <a:off x="0" y="9725028"/>
            <a:ext cx="3074990" cy="509585"/>
          </a:xfrm>
          <a:prstGeom prst="rect">
            <a:avLst/>
          </a:prstGeom>
          <a:noFill/>
          <a:ln>
            <a:noFill/>
          </a:ln>
        </p:spPr>
        <p:txBody>
          <a:bodyPr vert="horz" wrap="square" lIns="93826" tIns="46917" rIns="93826" bIns="46917" anchor="b" anchorCtr="0" compatLnSpc="1"/>
          <a:lstStyle>
            <a:lvl1pPr marL="0" marR="0" lvl="0" indent="0" algn="l" defTabSz="939802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3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Rectangle 7"/>
          <p:cNvSpPr txBox="1">
            <a:spLocks noGrp="1"/>
          </p:cNvSpPr>
          <p:nvPr>
            <p:ph type="sldNum" sz="quarter" idx="5"/>
          </p:nvPr>
        </p:nvSpPr>
        <p:spPr>
          <a:xfrm>
            <a:off x="4024310" y="9725028"/>
            <a:ext cx="3074990" cy="509585"/>
          </a:xfrm>
          <a:prstGeom prst="rect">
            <a:avLst/>
          </a:prstGeom>
          <a:noFill/>
          <a:ln>
            <a:noFill/>
          </a:ln>
        </p:spPr>
        <p:txBody>
          <a:bodyPr vert="horz" wrap="square" lIns="93826" tIns="46917" rIns="93826" bIns="46917" anchor="b" anchorCtr="0" compatLnSpc="1"/>
          <a:lstStyle>
            <a:lvl1pPr marL="0" marR="0" lvl="0" indent="0" algn="r" defTabSz="939802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BR" sz="13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</a:defRPr>
            </a:lvl1pPr>
          </a:lstStyle>
          <a:p>
            <a:pPr lvl="0"/>
            <a:fld id="{15C35488-0893-45D4-AB68-0E59F0A3D5DC}" type="slidenum">
              <a:rPr/>
              <a:pPr lv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516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pt-BR" sz="1200" b="0" i="0" u="none" strike="noStrike" kern="1200" cap="none" spc="0" baseline="0">
        <a:solidFill>
          <a:srgbClr val="000000"/>
        </a:solidFill>
        <a:uFillTx/>
        <a:latin typeface="Times New Roman" pitchFamily="18"/>
      </a:defRPr>
    </a:lvl1pPr>
    <a:lvl2pPr marL="0" marR="0" lvl="0" indent="0" algn="l" defTabSz="9144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pt-BR" sz="1200" b="0" i="0" u="none" strike="noStrike" kern="1200" cap="none" spc="0" baseline="0">
        <a:solidFill>
          <a:srgbClr val="000000"/>
        </a:solidFill>
        <a:uFillTx/>
        <a:latin typeface="Times New Roman" pitchFamily="18"/>
      </a:defRPr>
    </a:lvl2pPr>
    <a:lvl3pPr marL="0" marR="0" lvl="0" indent="0" algn="l" defTabSz="9144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pt-BR" sz="1200" b="0" i="0" u="none" strike="noStrike" kern="1200" cap="none" spc="0" baseline="0">
        <a:solidFill>
          <a:srgbClr val="000000"/>
        </a:solidFill>
        <a:uFillTx/>
        <a:latin typeface="Times New Roman" pitchFamily="18"/>
      </a:defRPr>
    </a:lvl3pPr>
    <a:lvl4pPr marL="0" marR="0" lvl="0" indent="0" algn="l" defTabSz="9144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pt-BR" sz="1200" b="0" i="0" u="none" strike="noStrike" kern="1200" cap="none" spc="0" baseline="0">
        <a:solidFill>
          <a:srgbClr val="000000"/>
        </a:solidFill>
        <a:uFillTx/>
        <a:latin typeface="Times New Roman" pitchFamily="18"/>
      </a:defRPr>
    </a:lvl4pPr>
    <a:lvl5pPr marL="0" marR="0" lvl="0" indent="0" algn="l" defTabSz="914400" rtl="0" fontAlgn="auto" hangingPunct="0">
      <a:lnSpc>
        <a:spcPct val="100000"/>
      </a:lnSpc>
      <a:spcBef>
        <a:spcPts val="400"/>
      </a:spcBef>
      <a:spcAft>
        <a:spcPts val="0"/>
      </a:spcAft>
      <a:buNone/>
      <a:tabLst/>
      <a:defRPr lang="pt-BR" sz="1200" b="0" i="0" u="none" strike="noStrike" kern="1200" cap="none" spc="0" baseline="0">
        <a:solidFill>
          <a:srgbClr val="000000"/>
        </a:solidFill>
        <a:uFillTx/>
        <a:latin typeface="Times New Roman" pitchFamily="1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187450" y="982663"/>
            <a:ext cx="4724400" cy="3543300"/>
          </a:xfrm>
        </p:spPr>
      </p:sp>
      <p:sp>
        <p:nvSpPr>
          <p:cNvPr id="3" name="Rectangle 3"/>
          <p:cNvSpPr txBox="1">
            <a:spLocks noGrp="1"/>
          </p:cNvSpPr>
          <p:nvPr>
            <p:ph type="body" sz="quarter" idx="1"/>
          </p:nvPr>
        </p:nvSpPr>
        <p:spPr>
          <a:xfrm>
            <a:off x="1098551" y="4868859"/>
            <a:ext cx="4908554" cy="3932240"/>
          </a:xfrm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95363" y="771525"/>
            <a:ext cx="5113337" cy="38354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128C9-32C7-446B-B51E-7D5CB8E6F9B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95363" y="771525"/>
            <a:ext cx="5113337" cy="38354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4A14CD-6A34-40C4-AB93-4AD0E73BC263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95363" y="771525"/>
            <a:ext cx="5113337" cy="38354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4A14CD-6A34-40C4-AB93-4AD0E73BC263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95363" y="771525"/>
            <a:ext cx="5113337" cy="38354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3DAD70-92F5-4E8A-A473-66CDD6A90D58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95363" y="771525"/>
            <a:ext cx="5113337" cy="38354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4A14CD-6A34-40C4-AB93-4AD0E73BC263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95363" y="771525"/>
            <a:ext cx="5113337" cy="38354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4A14CD-6A34-40C4-AB93-4AD0E73BC263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95363" y="771525"/>
            <a:ext cx="5113337" cy="38354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4A14CD-6A34-40C4-AB93-4AD0E73BC263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95363" y="771525"/>
            <a:ext cx="5113337" cy="38354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3DAD70-92F5-4E8A-A473-66CDD6A90D58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95363" y="771525"/>
            <a:ext cx="5113337" cy="38354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3DAD70-92F5-4E8A-A473-66CDD6A90D58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95363" y="771525"/>
            <a:ext cx="5113337" cy="38354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4A14CD-6A34-40C4-AB93-4AD0E73BC263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5363" y="771525"/>
            <a:ext cx="5113337" cy="3835400"/>
          </a:xfrm>
          <a:ln/>
        </p:spPr>
      </p:sp>
      <p:sp>
        <p:nvSpPr>
          <p:cNvPr id="10240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 smtClean="0"/>
          </a:p>
        </p:txBody>
      </p:sp>
      <p:sp>
        <p:nvSpPr>
          <p:cNvPr id="10240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39CBF-E1BF-44D2-A85B-E08B0F1B81D5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95363" y="771525"/>
            <a:ext cx="5113337" cy="38354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128C9-32C7-446B-B51E-7D5CB8E6F9B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95363" y="771525"/>
            <a:ext cx="5113337" cy="38354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3DAD70-92F5-4E8A-A473-66CDD6A90D58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95363" y="771525"/>
            <a:ext cx="5113337" cy="38354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4A14CD-6A34-40C4-AB93-4AD0E73BC263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95363" y="771525"/>
            <a:ext cx="5113337" cy="38354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CCE86-0819-4880-9CBB-89688888533D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95363" y="771525"/>
            <a:ext cx="5113337" cy="38354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3DAD70-92F5-4E8A-A473-66CDD6A90D58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95363" y="771525"/>
            <a:ext cx="5113337" cy="38354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3DAD70-92F5-4E8A-A473-66CDD6A90D58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95363" y="771525"/>
            <a:ext cx="5113337" cy="38354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3DAD70-92F5-4E8A-A473-66CDD6A90D58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95363" y="771525"/>
            <a:ext cx="5113337" cy="38354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3DAD70-92F5-4E8A-A473-66CDD6A90D58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95363" y="771525"/>
            <a:ext cx="5113337" cy="38354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3DAD70-92F5-4E8A-A473-66CDD6A90D58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95363" y="771525"/>
            <a:ext cx="5113337" cy="38354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3DAD70-92F5-4E8A-A473-66CDD6A90D58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95363" y="771525"/>
            <a:ext cx="5113337" cy="38354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128C9-32C7-446B-B51E-7D5CB8E6F9B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ctrTitle"/>
          </p:nvPr>
        </p:nvSpPr>
        <p:spPr>
          <a:xfrm>
            <a:off x="685800" y="2130423"/>
            <a:ext cx="7772400" cy="1470026"/>
          </a:xfrm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3"/>
          </a:xfrm>
        </p:spPr>
        <p:txBody>
          <a:bodyPr anchorCtr="1"/>
          <a:lstStyle>
            <a:lvl1pPr marL="0" indent="0" algn="ctr">
              <a:buNone/>
              <a:defRPr lang="pt-BR"/>
            </a:lvl1pPr>
          </a:lstStyle>
          <a:p>
            <a:pPr lvl="0"/>
            <a:r>
              <a:rPr lang="pt-BR"/>
              <a:t>Clique para editar o estilo do subtítulo mestre</a:t>
            </a:r>
          </a:p>
        </p:txBody>
      </p:sp>
    </p:spTree>
  </p:cSld>
  <p:clrMapOvr>
    <a:masterClrMapping/>
  </p:clrMapOvr>
  <p:transition spd="med">
    <p:cover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pt-BR"/>
            </a:lvl1pPr>
          </a:lstStyle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pt-BR"/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  <p:transition spd="med">
    <p:cover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 txBox="1">
            <a:spLocks noGrp="1"/>
          </p:cNvSpPr>
          <p:nvPr>
            <p:ph type="title" orient="vert"/>
          </p:nvPr>
        </p:nvSpPr>
        <p:spPr>
          <a:xfrm>
            <a:off x="6646865" y="379411"/>
            <a:ext cx="2028825" cy="6002341"/>
          </a:xfrm>
        </p:spPr>
        <p:txBody>
          <a:bodyPr vert="eaVert"/>
          <a:lstStyle>
            <a:lvl1pPr>
              <a:defRPr lang="pt-BR"/>
            </a:lvl1pPr>
          </a:lstStyle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 txBox="1">
            <a:spLocks noGrp="1"/>
          </p:cNvSpPr>
          <p:nvPr>
            <p:ph type="body" orient="vert" idx="1"/>
          </p:nvPr>
        </p:nvSpPr>
        <p:spPr>
          <a:xfrm>
            <a:off x="557217" y="379411"/>
            <a:ext cx="5937254" cy="6002341"/>
          </a:xfrm>
        </p:spPr>
        <p:txBody>
          <a:bodyPr vert="eaVert"/>
          <a:lstStyle>
            <a:lvl1pPr>
              <a:defRPr lang="pt-BR"/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  <p:transition spd="med">
    <p:cover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96AAD-D41D-4793-88ED-EEF883E6E0DE}" type="datetimeFigureOut">
              <a:rPr lang="pt-BR"/>
              <a:pPr>
                <a:defRPr/>
              </a:pPr>
              <a:t>15/01/2013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D14E-CF7B-446F-AB8E-97DF3F6BB9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ctrTitle"/>
          </p:nvPr>
        </p:nvSpPr>
        <p:spPr>
          <a:xfrm>
            <a:off x="685800" y="2130423"/>
            <a:ext cx="7772400" cy="14700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3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AB4FCE-3971-4616-B45E-EE73AEE90D9F}" type="datetime1">
              <a:rPr lang="pt-BR"/>
              <a:pPr lvl="0"/>
              <a:t>15/01/2013</a:t>
            </a:fld>
            <a:endParaRPr lang="pt-BR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266282-FD8C-4788-B9F8-9105ACA1E5C6}" type="slidenum">
              <a:rPr/>
              <a:pPr lvl="0"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AFEC7C8-D9A4-4E13-A422-BF2214459AB9}" type="datetime1">
              <a:rPr lang="pt-BR"/>
              <a:pPr lvl="0"/>
              <a:t>15/01/2013</a:t>
            </a:fld>
            <a:endParaRPr lang="pt-BR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2559A1-6298-4792-8E14-CE6DFD2E1EE6}" type="slidenum">
              <a:rPr/>
              <a:pPr lvl="0"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722311" y="4406895"/>
            <a:ext cx="7772400" cy="1362071"/>
          </a:xfrm>
        </p:spPr>
        <p:txBody>
          <a:bodyPr anchor="t" anchorCtr="0"/>
          <a:lstStyle>
            <a:lvl1pPr algn="l">
              <a:defRPr sz="4000" b="1" cap="all"/>
            </a:lvl1pPr>
          </a:lstStyle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1"/>
          </p:nvPr>
        </p:nvSpPr>
        <p:spPr>
          <a:xfrm>
            <a:off x="722311" y="2906713"/>
            <a:ext cx="7772400" cy="1500182"/>
          </a:xfrm>
        </p:spPr>
        <p:txBody>
          <a:bodyPr anchor="b"/>
          <a:lstStyle>
            <a:lvl1pPr marL="0" indent="0">
              <a:spcBef>
                <a:spcPts val="500"/>
              </a:spcBef>
              <a:buNone/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436B35-7C93-46AC-87C9-881111C32504}" type="datetime1">
              <a:rPr lang="pt-BR"/>
              <a:pPr lvl="0"/>
              <a:t>15/01/2013</a:t>
            </a:fld>
            <a:endParaRPr lang="pt-BR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55B06F8-5636-4897-98A9-92E770A634F2}" type="slidenum">
              <a:rPr/>
              <a:pPr lvl="0"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4038603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2"/>
          </p:nvPr>
        </p:nvSpPr>
        <p:spPr>
          <a:xfrm>
            <a:off x="4648196" y="1600200"/>
            <a:ext cx="4038603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D89CBD-49D5-443A-9782-D76FBB815F3F}" type="datetime1">
              <a:rPr lang="pt-BR"/>
              <a:pPr lvl="0"/>
              <a:t>15/01/2013</a:t>
            </a:fld>
            <a:endParaRPr lang="pt-BR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55CD03-76F4-4E5C-9811-1F70FBE17BE2}" type="slidenum">
              <a:rPr/>
              <a:pPr lvl="0"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4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2"/>
          </p:nvPr>
        </p:nvSpPr>
        <p:spPr>
          <a:xfrm>
            <a:off x="457200" y="2174872"/>
            <a:ext cx="4040184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 txBox="1">
            <a:spLocks noGrp="1"/>
          </p:cNvSpPr>
          <p:nvPr>
            <p:ph type="body" idx="3"/>
          </p:nvPr>
        </p:nvSpPr>
        <p:spPr>
          <a:xfrm>
            <a:off x="4645023" y="1535113"/>
            <a:ext cx="4041776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 txBox="1">
            <a:spLocks noGrp="1"/>
          </p:cNvSpPr>
          <p:nvPr>
            <p:ph idx="4"/>
          </p:nvPr>
        </p:nvSpPr>
        <p:spPr>
          <a:xfrm>
            <a:off x="4645023" y="2174872"/>
            <a:ext cx="4041776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7033F2D-FB66-437B-9669-209F4F328E4A}" type="datetime1">
              <a:rPr lang="pt-BR"/>
              <a:pPr lvl="0"/>
              <a:t>15/01/2013</a:t>
            </a:fld>
            <a:endParaRPr lang="pt-BR"/>
          </a:p>
        </p:txBody>
      </p:sp>
      <p:sp>
        <p:nvSpPr>
          <p:cNvPr id="8" name="Espaço Reservado para Rodapé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9" name="Espaço Reservado para Número de Slide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9FE736A-E861-42A7-83F8-4A4557D1CFC5}" type="slidenum">
              <a:rPr/>
              <a:pPr lvl="0"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7E2B61-F196-447E-A461-06B571179AA8}" type="datetime1">
              <a:rPr lang="pt-BR"/>
              <a:pPr lvl="0"/>
              <a:t>15/01/2013</a:t>
            </a:fld>
            <a:endParaRPr lang="pt-BR"/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187E73-4F9B-4124-A979-C28DD8DD9484}" type="slidenum">
              <a:rPr/>
              <a:pPr lvl="0"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6F4295-58A4-438C-863C-1291FED166C5}" type="datetime1">
              <a:rPr lang="pt-BR"/>
              <a:pPr lvl="0"/>
              <a:t>15/01/2013</a:t>
            </a:fld>
            <a:endParaRPr lang="pt-BR"/>
          </a:p>
        </p:txBody>
      </p:sp>
      <p:sp>
        <p:nvSpPr>
          <p:cNvPr id="3" name="Espaço Reservado para Rodapé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4" name="Espaço Reservado para Número de Slid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911B5A-00BA-485C-8CCE-142C2B1BAC94}" type="slidenum">
              <a:rPr/>
              <a:pPr lvl="0"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pt-BR"/>
            </a:lvl1pPr>
          </a:lstStyle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pt-BR"/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  <p:transition spd="med">
    <p:cover dir="r"/>
  </p:transition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457200" y="273048"/>
            <a:ext cx="3008311" cy="1162046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3575047" y="273048"/>
            <a:ext cx="5111752" cy="585311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 txBox="1">
            <a:spLocks noGrp="1"/>
          </p:cNvSpPr>
          <p:nvPr>
            <p:ph type="body" idx="2"/>
          </p:nvPr>
        </p:nvSpPr>
        <p:spPr>
          <a:xfrm>
            <a:off x="457200" y="1435095"/>
            <a:ext cx="3008311" cy="46910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54DBAD-A9A1-431D-A4B0-A335C9D9275D}" type="datetime1">
              <a:rPr lang="pt-BR"/>
              <a:pPr lvl="0"/>
              <a:t>15/01/2013</a:t>
            </a:fld>
            <a:endParaRPr lang="pt-BR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820ED1E-31A6-4D75-A678-7B8CE8914277}" type="slidenum">
              <a:rPr/>
              <a:pPr lvl="0"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5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 txBox="1"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/>
          </a:p>
        </p:txBody>
      </p:sp>
      <p:sp>
        <p:nvSpPr>
          <p:cNvPr id="4" name="Espaço Reservado para Texto 3"/>
          <p:cNvSpPr txBox="1">
            <a:spLocks noGrp="1"/>
          </p:cNvSpPr>
          <p:nvPr>
            <p:ph type="body" idx="2"/>
          </p:nvPr>
        </p:nvSpPr>
        <p:spPr>
          <a:xfrm>
            <a:off x="1792288" y="5367335"/>
            <a:ext cx="5486400" cy="8048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BB901B-9EC8-458B-8924-E95D7D6BCCF0}" type="datetime1">
              <a:rPr lang="pt-BR"/>
              <a:pPr lvl="0"/>
              <a:t>15/01/2013</a:t>
            </a:fld>
            <a:endParaRPr lang="pt-BR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EBA167-44A0-466D-B759-1B96D6B0E649}" type="slidenum">
              <a:rPr/>
              <a:pPr lvl="0"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D1FD2D-2609-42E2-8C0B-691C4B0D6E37}" type="datetime1">
              <a:rPr lang="pt-BR"/>
              <a:pPr lvl="0"/>
              <a:t>15/01/2013</a:t>
            </a:fld>
            <a:endParaRPr lang="pt-BR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3509CDD-02E0-4B06-81B0-9272C66A4940}" type="slidenum">
              <a:rPr/>
              <a:pPr lvl="0"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 txBox="1"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4640"/>
            <a:ext cx="6019796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503E0C-D87C-4D19-BA5C-B993D91C1758}" type="datetime1">
              <a:rPr lang="pt-BR"/>
              <a:pPr lvl="0"/>
              <a:t>15/01/2013</a:t>
            </a:fld>
            <a:endParaRPr lang="pt-BR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DDAF94-1D53-4B3B-B61D-08ECA9BFEFA4}" type="slidenum">
              <a:rPr/>
              <a:pPr lvl="0"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ctrTitle"/>
          </p:nvPr>
        </p:nvSpPr>
        <p:spPr>
          <a:xfrm>
            <a:off x="685800" y="2130423"/>
            <a:ext cx="7772400" cy="1470026"/>
          </a:xfrm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3"/>
          </a:xfrm>
        </p:spPr>
        <p:txBody>
          <a:bodyPr anchorCtr="1"/>
          <a:lstStyle>
            <a:lvl1pPr marL="0" indent="0" algn="ctr">
              <a:defRPr lang="pt-BR"/>
            </a:lvl1pPr>
          </a:lstStyle>
          <a:p>
            <a:pPr lvl="0"/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DA1353-1D4A-45B9-9D19-12F9E012046F}" type="datetime1">
              <a:rPr lang="en-GB"/>
              <a:pPr lvl="0"/>
              <a:t>15/01/2013</a:t>
            </a:fld>
            <a:endParaRPr lang="en-GB"/>
          </a:p>
        </p:txBody>
      </p:sp>
      <p:sp>
        <p:nvSpPr>
          <p:cNvPr id="5" name="Rectangl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pt-BR"/>
            </a:lvl1pPr>
          </a:lstStyle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pt-BR"/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912409-7FBA-49BA-8AF5-F0D72EDE7C70}" type="datetime1">
              <a:rPr lang="en-GB"/>
              <a:pPr lvl="0"/>
              <a:t>15/01/2013</a:t>
            </a:fld>
            <a:endParaRPr lang="en-GB"/>
          </a:p>
        </p:txBody>
      </p:sp>
      <p:sp>
        <p:nvSpPr>
          <p:cNvPr id="5" name="Rectangl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722311" y="4406895"/>
            <a:ext cx="7772400" cy="1362071"/>
          </a:xfrm>
        </p:spPr>
        <p:txBody>
          <a:bodyPr anchor="t" anchorCtr="0"/>
          <a:lstStyle>
            <a:lvl1pPr algn="l">
              <a:defRPr lang="pt-BR" b="1" cap="all"/>
            </a:lvl1pPr>
          </a:lstStyle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1"/>
          </p:nvPr>
        </p:nvSpPr>
        <p:spPr>
          <a:xfrm>
            <a:off x="722311" y="2906713"/>
            <a:ext cx="7772400" cy="1500182"/>
          </a:xfrm>
        </p:spPr>
        <p:txBody>
          <a:bodyPr anchor="b"/>
          <a:lstStyle>
            <a:lvl1pPr marL="0" indent="0">
              <a:defRPr lang="pt-BR" sz="2000"/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65CBE5-EA2D-4B70-B81C-FA7D15B5298D}" type="datetime1">
              <a:rPr lang="en-GB"/>
              <a:pPr lvl="0"/>
              <a:t>15/01/2013</a:t>
            </a:fld>
            <a:endParaRPr lang="en-GB"/>
          </a:p>
        </p:txBody>
      </p:sp>
      <p:sp>
        <p:nvSpPr>
          <p:cNvPr id="5" name="Rectangl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pt-BR"/>
            </a:lvl1pPr>
          </a:lstStyle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457200" y="1604964"/>
            <a:ext cx="4037011" cy="4524378"/>
          </a:xfrm>
        </p:spPr>
        <p:txBody>
          <a:bodyPr/>
          <a:lstStyle>
            <a:lvl1pPr>
              <a:defRPr lang="pt-BR" sz="2800"/>
            </a:lvl1pPr>
            <a:lvl2pPr>
              <a:defRPr lang="pt-BR" sz="2400"/>
            </a:lvl2pPr>
            <a:lvl3pPr>
              <a:defRPr lang="pt-BR" sz="2000"/>
            </a:lvl3pPr>
            <a:lvl4pPr>
              <a:defRPr lang="pt-BR"/>
            </a:lvl4pPr>
            <a:lvl5pPr>
              <a:defRPr lang="pt-BR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2"/>
          </p:nvPr>
        </p:nvSpPr>
        <p:spPr>
          <a:xfrm>
            <a:off x="4646615" y="1604964"/>
            <a:ext cx="4038603" cy="4524378"/>
          </a:xfrm>
        </p:spPr>
        <p:txBody>
          <a:bodyPr/>
          <a:lstStyle>
            <a:lvl1pPr>
              <a:defRPr lang="pt-BR" sz="2800"/>
            </a:lvl1pPr>
            <a:lvl2pPr>
              <a:defRPr lang="pt-BR" sz="2400"/>
            </a:lvl2pPr>
            <a:lvl3pPr>
              <a:defRPr lang="pt-BR" sz="2000"/>
            </a:lvl3pPr>
            <a:lvl4pPr>
              <a:defRPr lang="pt-BR"/>
            </a:lvl4pPr>
            <a:lvl5pPr>
              <a:defRPr lang="pt-BR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A60A457-EEF7-4341-B635-034DF46A38BD}" type="datetime1">
              <a:rPr lang="en-GB"/>
              <a:pPr lvl="0"/>
              <a:t>15/01/2013</a:t>
            </a:fld>
            <a:endParaRPr lang="en-GB"/>
          </a:p>
        </p:txBody>
      </p:sp>
      <p:sp>
        <p:nvSpPr>
          <p:cNvPr id="6" name="Rectangl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4" cy="639759"/>
          </a:xfrm>
        </p:spPr>
        <p:txBody>
          <a:bodyPr anchor="b"/>
          <a:lstStyle>
            <a:lvl1pPr marL="0" indent="0">
              <a:defRPr lang="pt-BR" sz="2400" b="1"/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2"/>
          </p:nvPr>
        </p:nvSpPr>
        <p:spPr>
          <a:xfrm>
            <a:off x="457200" y="2174872"/>
            <a:ext cx="4040184" cy="3951286"/>
          </a:xfrm>
        </p:spPr>
        <p:txBody>
          <a:bodyPr/>
          <a:lstStyle>
            <a:lvl1pPr>
              <a:defRPr lang="pt-BR" sz="2400"/>
            </a:lvl1pPr>
            <a:lvl2pPr>
              <a:defRPr lang="pt-BR" sz="2000"/>
            </a:lvl2pPr>
            <a:lvl3pPr>
              <a:defRPr lang="pt-BR" sz="1800"/>
            </a:lvl3pPr>
            <a:lvl4pPr>
              <a:defRPr lang="pt-BR" sz="1600"/>
            </a:lvl4pPr>
            <a:lvl5pPr>
              <a:defRPr lang="pt-BR" sz="16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 txBox="1">
            <a:spLocks noGrp="1"/>
          </p:cNvSpPr>
          <p:nvPr>
            <p:ph type="body" idx="3"/>
          </p:nvPr>
        </p:nvSpPr>
        <p:spPr>
          <a:xfrm>
            <a:off x="4645023" y="1535113"/>
            <a:ext cx="4041776" cy="639759"/>
          </a:xfrm>
        </p:spPr>
        <p:txBody>
          <a:bodyPr anchor="b"/>
          <a:lstStyle>
            <a:lvl1pPr marL="0" indent="0">
              <a:defRPr lang="pt-BR" sz="2400" b="1"/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 txBox="1">
            <a:spLocks noGrp="1"/>
          </p:cNvSpPr>
          <p:nvPr>
            <p:ph idx="4"/>
          </p:nvPr>
        </p:nvSpPr>
        <p:spPr>
          <a:xfrm>
            <a:off x="4645023" y="2174872"/>
            <a:ext cx="4041776" cy="3951286"/>
          </a:xfrm>
        </p:spPr>
        <p:txBody>
          <a:bodyPr/>
          <a:lstStyle>
            <a:lvl1pPr>
              <a:defRPr lang="pt-BR" sz="2400"/>
            </a:lvl1pPr>
            <a:lvl2pPr>
              <a:defRPr lang="pt-BR" sz="2000"/>
            </a:lvl2pPr>
            <a:lvl3pPr>
              <a:defRPr lang="pt-BR" sz="1800"/>
            </a:lvl3pPr>
            <a:lvl4pPr>
              <a:defRPr lang="pt-BR" sz="1600"/>
            </a:lvl4pPr>
            <a:lvl5pPr>
              <a:defRPr lang="pt-BR" sz="16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4C51AA-1B92-4D29-B1F6-6B253B450741}" type="datetime1">
              <a:rPr lang="en-GB"/>
              <a:pPr lvl="0"/>
              <a:t>15/01/2013</a:t>
            </a:fld>
            <a:endParaRPr lang="en-GB"/>
          </a:p>
        </p:txBody>
      </p:sp>
      <p:sp>
        <p:nvSpPr>
          <p:cNvPr id="8" name="Rectangl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pt-BR"/>
            </a:lvl1pPr>
          </a:lstStyle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CB381A-31F8-4E23-AFBD-E21FC654C995}" type="datetime1">
              <a:rPr lang="en-GB"/>
              <a:pPr lvl="0"/>
              <a:t>15/01/2013</a:t>
            </a:fld>
            <a:endParaRPr lang="en-GB"/>
          </a:p>
        </p:txBody>
      </p:sp>
      <p:sp>
        <p:nvSpPr>
          <p:cNvPr id="4" name="Rectangl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722311" y="4406895"/>
            <a:ext cx="7772400" cy="1362071"/>
          </a:xfrm>
        </p:spPr>
        <p:txBody>
          <a:bodyPr anchor="t"/>
          <a:lstStyle>
            <a:lvl1pPr>
              <a:defRPr lang="pt-BR" sz="4000" cap="all"/>
            </a:lvl1pPr>
          </a:lstStyle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1"/>
          </p:nvPr>
        </p:nvSpPr>
        <p:spPr>
          <a:xfrm>
            <a:off x="722311" y="2906713"/>
            <a:ext cx="7772400" cy="1500182"/>
          </a:xfrm>
        </p:spPr>
        <p:txBody>
          <a:bodyPr anchor="b"/>
          <a:lstStyle>
            <a:lvl1pPr marL="0" indent="0">
              <a:buNone/>
              <a:defRPr lang="pt-BR" sz="2000"/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  <p:transition spd="med">
    <p:cover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2BD1B5-A9A5-41A7-9388-DBE34CDEF986}" type="datetime1">
              <a:rPr lang="en-GB"/>
              <a:pPr lvl="0"/>
              <a:t>15/01/2013</a:t>
            </a:fld>
            <a:endParaRPr lang="en-GB"/>
          </a:p>
        </p:txBody>
      </p:sp>
      <p:sp>
        <p:nvSpPr>
          <p:cNvPr id="3" name="Rectangl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457200" y="273048"/>
            <a:ext cx="3008311" cy="1162046"/>
          </a:xfrm>
        </p:spPr>
        <p:txBody>
          <a:bodyPr anchor="b" anchorCtr="0"/>
          <a:lstStyle>
            <a:lvl1pPr algn="l">
              <a:defRPr lang="pt-BR" sz="2000" b="1"/>
            </a:lvl1pPr>
          </a:lstStyle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3575047" y="273048"/>
            <a:ext cx="5111752" cy="5853110"/>
          </a:xfrm>
        </p:spPr>
        <p:txBody>
          <a:bodyPr/>
          <a:lstStyle>
            <a:lvl1pPr>
              <a:defRPr lang="pt-BR" sz="3200"/>
            </a:lvl1pPr>
            <a:lvl2pPr>
              <a:defRPr lang="pt-BR" sz="2800"/>
            </a:lvl2pPr>
            <a:lvl3pPr>
              <a:defRPr lang="pt-BR" sz="2400"/>
            </a:lvl3pPr>
            <a:lvl4pPr>
              <a:defRPr lang="pt-BR" sz="2000"/>
            </a:lvl4pPr>
            <a:lvl5pPr>
              <a:defRPr lang="pt-BR" sz="20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 txBox="1">
            <a:spLocks noGrp="1"/>
          </p:cNvSpPr>
          <p:nvPr>
            <p:ph type="body" idx="2"/>
          </p:nvPr>
        </p:nvSpPr>
        <p:spPr>
          <a:xfrm>
            <a:off x="457200" y="1435095"/>
            <a:ext cx="3008311" cy="4691064"/>
          </a:xfrm>
        </p:spPr>
        <p:txBody>
          <a:bodyPr/>
          <a:lstStyle>
            <a:lvl1pPr marL="0" indent="0">
              <a:defRPr lang="pt-BR" sz="1400"/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ADD86A-0226-44FB-8DC5-D2DF1D7A97CD}" type="datetime1">
              <a:rPr lang="en-GB"/>
              <a:pPr lvl="0"/>
              <a:t>15/01/2013</a:t>
            </a:fld>
            <a:endParaRPr lang="en-GB"/>
          </a:p>
        </p:txBody>
      </p:sp>
      <p:sp>
        <p:nvSpPr>
          <p:cNvPr id="6" name="Rectangl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5"/>
          </a:xfrm>
        </p:spPr>
        <p:txBody>
          <a:bodyPr anchor="b" anchorCtr="0"/>
          <a:lstStyle>
            <a:lvl1pPr algn="l">
              <a:defRPr lang="pt-BR" sz="2000" b="1"/>
            </a:lvl1pPr>
          </a:lstStyle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 txBox="1"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defRPr lang="pt-BR" sz="3200"/>
            </a:lvl1pPr>
          </a:lstStyle>
          <a:p>
            <a:pPr lvl="0"/>
            <a:endParaRPr lang="pt-BR"/>
          </a:p>
        </p:txBody>
      </p:sp>
      <p:sp>
        <p:nvSpPr>
          <p:cNvPr id="4" name="Espaço Reservado para Texto 3"/>
          <p:cNvSpPr txBox="1">
            <a:spLocks noGrp="1"/>
          </p:cNvSpPr>
          <p:nvPr>
            <p:ph type="body" idx="2"/>
          </p:nvPr>
        </p:nvSpPr>
        <p:spPr>
          <a:xfrm>
            <a:off x="1792288" y="5367335"/>
            <a:ext cx="5486400" cy="804864"/>
          </a:xfrm>
        </p:spPr>
        <p:txBody>
          <a:bodyPr/>
          <a:lstStyle>
            <a:lvl1pPr marL="0" indent="0">
              <a:defRPr lang="pt-BR" sz="1400"/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8A3B9C-F8EF-4E33-AFFC-7D459A39F36B}" type="datetime1">
              <a:rPr lang="en-GB"/>
              <a:pPr lvl="0"/>
              <a:t>15/01/2013</a:t>
            </a:fld>
            <a:endParaRPr lang="en-GB"/>
          </a:p>
        </p:txBody>
      </p:sp>
      <p:sp>
        <p:nvSpPr>
          <p:cNvPr id="6" name="Rectangl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pt-BR"/>
            </a:lvl1pPr>
          </a:lstStyle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pt-BR"/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AFC0AB-3ED5-4D9F-885C-D98009ED89FF}" type="datetime1">
              <a:rPr lang="en-GB"/>
              <a:pPr lvl="0"/>
              <a:t>15/01/2013</a:t>
            </a:fld>
            <a:endParaRPr lang="en-GB"/>
          </a:p>
        </p:txBody>
      </p:sp>
      <p:sp>
        <p:nvSpPr>
          <p:cNvPr id="5" name="Rectangl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 txBox="1">
            <a:spLocks noGrp="1"/>
          </p:cNvSpPr>
          <p:nvPr>
            <p:ph type="title" orient="vert"/>
          </p:nvPr>
        </p:nvSpPr>
        <p:spPr>
          <a:xfrm>
            <a:off x="6629400" y="273048"/>
            <a:ext cx="2055808" cy="5856283"/>
          </a:xfrm>
        </p:spPr>
        <p:txBody>
          <a:bodyPr vert="eaVert"/>
          <a:lstStyle>
            <a:lvl1pPr>
              <a:defRPr lang="pt-BR"/>
            </a:lvl1pPr>
          </a:lstStyle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3048"/>
            <a:ext cx="6019796" cy="5856283"/>
          </a:xfrm>
        </p:spPr>
        <p:txBody>
          <a:bodyPr vert="eaVert"/>
          <a:lstStyle>
            <a:lvl1pPr>
              <a:defRPr lang="pt-BR"/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04164A-5A6A-4717-A428-706441A8D74D}" type="datetime1">
              <a:rPr lang="en-GB"/>
              <a:pPr lvl="0"/>
              <a:t>15/01/2013</a:t>
            </a:fld>
            <a:endParaRPr lang="en-GB"/>
          </a:p>
        </p:txBody>
      </p:sp>
      <p:sp>
        <p:nvSpPr>
          <p:cNvPr id="5" name="Rectangl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pt-BR"/>
            </a:lvl1pPr>
          </a:lstStyle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755651" y="1557342"/>
            <a:ext cx="3668709" cy="4824410"/>
          </a:xfrm>
        </p:spPr>
        <p:txBody>
          <a:bodyPr/>
          <a:lstStyle>
            <a:lvl1pPr>
              <a:defRPr lang="pt-BR"/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2"/>
          </p:nvPr>
        </p:nvSpPr>
        <p:spPr>
          <a:xfrm>
            <a:off x="4576764" y="1557342"/>
            <a:ext cx="3670301" cy="4824410"/>
          </a:xfrm>
        </p:spPr>
        <p:txBody>
          <a:bodyPr/>
          <a:lstStyle>
            <a:lvl1pPr>
              <a:defRPr lang="pt-BR"/>
            </a:lvl1pPr>
            <a:lvl2pPr>
              <a:defRPr lang="pt-BR"/>
            </a:lvl2pPr>
            <a:lvl3pPr>
              <a:defRPr lang="pt-BR"/>
            </a:lvl3pPr>
            <a:lvl4pPr>
              <a:defRPr lang="pt-BR"/>
            </a:lvl4pPr>
            <a:lvl5pPr>
              <a:defRPr lang="pt-BR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  <p:transition spd="med">
    <p:cover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4" cy="639759"/>
          </a:xfrm>
        </p:spPr>
        <p:txBody>
          <a:bodyPr anchor="b"/>
          <a:lstStyle>
            <a:lvl1pPr marL="0" indent="0">
              <a:buNone/>
              <a:defRPr lang="pt-BR" sz="2400" b="1"/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 txBox="1">
            <a:spLocks noGrp="1"/>
          </p:cNvSpPr>
          <p:nvPr>
            <p:ph idx="2"/>
          </p:nvPr>
        </p:nvSpPr>
        <p:spPr>
          <a:xfrm>
            <a:off x="457200" y="2174872"/>
            <a:ext cx="4040184" cy="3951286"/>
          </a:xfrm>
        </p:spPr>
        <p:txBody>
          <a:bodyPr/>
          <a:lstStyle>
            <a:lvl1pPr>
              <a:defRPr lang="pt-BR" sz="2400"/>
            </a:lvl1pPr>
            <a:lvl2pPr>
              <a:defRPr lang="pt-BR" sz="2000"/>
            </a:lvl2pPr>
            <a:lvl3pPr>
              <a:defRPr lang="pt-BR" sz="1800"/>
            </a:lvl3pPr>
            <a:lvl4pPr>
              <a:defRPr lang="pt-BR" sz="1600"/>
            </a:lvl4pPr>
            <a:lvl5pPr>
              <a:defRPr lang="pt-BR" sz="16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 txBox="1">
            <a:spLocks noGrp="1"/>
          </p:cNvSpPr>
          <p:nvPr>
            <p:ph type="body" idx="3"/>
          </p:nvPr>
        </p:nvSpPr>
        <p:spPr>
          <a:xfrm>
            <a:off x="4645023" y="1535113"/>
            <a:ext cx="4041776" cy="639759"/>
          </a:xfrm>
        </p:spPr>
        <p:txBody>
          <a:bodyPr anchor="b"/>
          <a:lstStyle>
            <a:lvl1pPr marL="0" indent="0">
              <a:buNone/>
              <a:defRPr lang="pt-BR" sz="2400" b="1"/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 txBox="1">
            <a:spLocks noGrp="1"/>
          </p:cNvSpPr>
          <p:nvPr>
            <p:ph idx="4"/>
          </p:nvPr>
        </p:nvSpPr>
        <p:spPr>
          <a:xfrm>
            <a:off x="4645023" y="2174872"/>
            <a:ext cx="4041776" cy="3951286"/>
          </a:xfrm>
        </p:spPr>
        <p:txBody>
          <a:bodyPr/>
          <a:lstStyle>
            <a:lvl1pPr>
              <a:defRPr lang="pt-BR" sz="2400"/>
            </a:lvl1pPr>
            <a:lvl2pPr>
              <a:defRPr lang="pt-BR" sz="2000"/>
            </a:lvl2pPr>
            <a:lvl3pPr>
              <a:defRPr lang="pt-BR" sz="1800"/>
            </a:lvl3pPr>
            <a:lvl4pPr>
              <a:defRPr lang="pt-BR" sz="1600"/>
            </a:lvl4pPr>
            <a:lvl5pPr>
              <a:defRPr lang="pt-BR" sz="16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  <p:transition spd="med">
    <p:cover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pt-BR"/>
            </a:lvl1pPr>
          </a:lstStyle>
          <a:p>
            <a:pPr lvl="0"/>
            <a:r>
              <a:rPr lang="pt-BR"/>
              <a:t>Clique para editar o estilo do título mestre</a:t>
            </a:r>
          </a:p>
        </p:txBody>
      </p:sp>
    </p:spTree>
  </p:cSld>
  <p:clrMapOvr>
    <a:masterClrMapping/>
  </p:clrMapOvr>
  <p:transition spd="med">
    <p:cover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cover dir="r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457200" y="273048"/>
            <a:ext cx="3008311" cy="1162046"/>
          </a:xfrm>
        </p:spPr>
        <p:txBody>
          <a:bodyPr anchor="b"/>
          <a:lstStyle>
            <a:lvl1pPr>
              <a:defRPr lang="pt-BR" sz="2000"/>
            </a:lvl1pPr>
          </a:lstStyle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3575047" y="273048"/>
            <a:ext cx="5111752" cy="5853110"/>
          </a:xfrm>
        </p:spPr>
        <p:txBody>
          <a:bodyPr/>
          <a:lstStyle>
            <a:lvl1pPr>
              <a:defRPr lang="pt-BR" sz="3200"/>
            </a:lvl1pPr>
            <a:lvl2pPr>
              <a:defRPr lang="pt-BR" sz="2800"/>
            </a:lvl2pPr>
            <a:lvl3pPr>
              <a:defRPr lang="pt-BR" sz="2400"/>
            </a:lvl3pPr>
            <a:lvl4pPr>
              <a:defRPr lang="pt-BR" sz="2000"/>
            </a:lvl4pPr>
            <a:lvl5pPr>
              <a:defRPr lang="pt-BR" sz="20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 txBox="1">
            <a:spLocks noGrp="1"/>
          </p:cNvSpPr>
          <p:nvPr>
            <p:ph type="body" idx="2"/>
          </p:nvPr>
        </p:nvSpPr>
        <p:spPr>
          <a:xfrm>
            <a:off x="457200" y="1435095"/>
            <a:ext cx="3008311" cy="4691064"/>
          </a:xfrm>
        </p:spPr>
        <p:txBody>
          <a:bodyPr/>
          <a:lstStyle>
            <a:lvl1pPr marL="0" indent="0">
              <a:buNone/>
              <a:defRPr lang="pt-BR" sz="1400"/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  <p:transition spd="med">
    <p:cover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5"/>
          </a:xfrm>
        </p:spPr>
        <p:txBody>
          <a:bodyPr anchor="b"/>
          <a:lstStyle>
            <a:lvl1pPr>
              <a:defRPr lang="pt-BR" sz="2000"/>
            </a:lvl1pPr>
          </a:lstStyle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 txBox="1"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lang="pt-BR" sz="3200"/>
            </a:lvl1pPr>
          </a:lstStyle>
          <a:p>
            <a:pPr lvl="0"/>
            <a:endParaRPr lang="pt-BR"/>
          </a:p>
        </p:txBody>
      </p:sp>
      <p:sp>
        <p:nvSpPr>
          <p:cNvPr id="4" name="Espaço Reservado para Texto 3"/>
          <p:cNvSpPr txBox="1">
            <a:spLocks noGrp="1"/>
          </p:cNvSpPr>
          <p:nvPr>
            <p:ph type="body" idx="2"/>
          </p:nvPr>
        </p:nvSpPr>
        <p:spPr>
          <a:xfrm>
            <a:off x="1792288" y="5367335"/>
            <a:ext cx="5486400" cy="804864"/>
          </a:xfrm>
        </p:spPr>
        <p:txBody>
          <a:bodyPr/>
          <a:lstStyle>
            <a:lvl1pPr marL="0" indent="0">
              <a:buNone/>
              <a:defRPr lang="pt-BR" sz="1400"/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  <p:transition spd="med">
    <p:cover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3"/>
          <p:cNvSpPr txBox="1">
            <a:spLocks noGrp="1"/>
          </p:cNvSpPr>
          <p:nvPr>
            <p:ph type="title"/>
          </p:nvPr>
        </p:nvSpPr>
        <p:spPr>
          <a:xfrm>
            <a:off x="557217" y="379411"/>
            <a:ext cx="8118472" cy="76199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/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4" name="Rectangle 4"/>
          <p:cNvSpPr/>
          <p:nvPr/>
        </p:nvSpPr>
        <p:spPr>
          <a:xfrm>
            <a:off x="690564" y="1590671"/>
            <a:ext cx="7010403" cy="3870326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3521" tIns="41760" rIns="83521" bIns="41760" anchor="t" anchorCtr="0" compatLnSpc="1"/>
          <a:lstStyle/>
          <a:p>
            <a:pPr marL="392113" marR="0" lvl="0" indent="-293686" algn="l" defTabSz="407986" rtl="0" fontAlgn="auto" hangingPunct="0">
              <a:lnSpc>
                <a:spcPct val="93000"/>
              </a:lnSpc>
              <a:spcBef>
                <a:spcPts val="0"/>
              </a:spcBef>
              <a:spcAft>
                <a:spcPts val="1290"/>
              </a:spcAft>
              <a:buClr>
                <a:srgbClr val="166379"/>
              </a:buClr>
              <a:buSzPct val="60000"/>
              <a:buFont typeface="Wingdings" pitchFamily="2"/>
              <a:buChar char="q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800" b="0" i="0" u="none" strike="noStrike" kern="1200" cap="none" spc="0" baseline="0">
              <a:solidFill>
                <a:srgbClr val="166379"/>
              </a:solidFill>
              <a:uFillTx/>
              <a:latin typeface="Arial"/>
              <a:cs typeface="Lucida Sans Unicode" pitchFamily="34"/>
            </a:endParaRPr>
          </a:p>
        </p:txBody>
      </p:sp>
      <p:sp>
        <p:nvSpPr>
          <p:cNvPr id="5" name="Rectangle 5"/>
          <p:cNvSpPr txBox="1">
            <a:spLocks noGrp="1"/>
          </p:cNvSpPr>
          <p:nvPr>
            <p:ph type="body" idx="1"/>
          </p:nvPr>
        </p:nvSpPr>
        <p:spPr>
          <a:xfrm>
            <a:off x="755651" y="1557342"/>
            <a:ext cx="7491414" cy="48244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</p:txBody>
      </p:sp>
      <p:sp>
        <p:nvSpPr>
          <p:cNvPr id="6" name="Rectangle 6"/>
          <p:cNvSpPr/>
          <p:nvPr/>
        </p:nvSpPr>
        <p:spPr>
          <a:xfrm>
            <a:off x="6956426" y="6021388"/>
            <a:ext cx="1936754" cy="43338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2945" tIns="41477" rIns="82945" bIns="41477" anchor="t" anchorCtr="0" compatLnSpc="1"/>
          <a:lstStyle/>
          <a:p>
            <a:pPr marL="0" marR="0" lvl="0" indent="0" algn="r" defTabSz="828675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44477C9-7FBC-4406-B941-221EBFE2098D}" type="slidenum">
              <a:rPr/>
              <a:pPr marL="0" marR="0" lvl="0" indent="0" algn="r" defTabSz="828675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‹nº›</a:t>
            </a:fld>
            <a:endParaRPr lang="pt-BR" sz="11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Lucida Sans Unicode" pitchFamily="3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5" r:id="rId12"/>
  </p:sldLayoutIdLst>
  <p:transition spd="med">
    <p:cover dir="r"/>
  </p:transition>
  <p:txStyles>
    <p:titleStyle>
      <a:lvl1pPr marL="979486" marR="0" lvl="0" indent="-196852" algn="l" defTabSz="407986" rtl="0" fontAlgn="auto" hangingPunct="0">
        <a:lnSpc>
          <a:spcPct val="93000"/>
        </a:lnSpc>
        <a:spcBef>
          <a:spcPts val="0"/>
        </a:spcBef>
        <a:spcAft>
          <a:spcPts val="0"/>
        </a:spcAft>
        <a:buNone/>
        <a:tabLst/>
        <a:defRPr lang="en-GB" sz="2400" b="1" i="0" u="none" strike="noStrike" kern="0" cap="none" spc="0" baseline="0">
          <a:solidFill>
            <a:srgbClr val="006B6B"/>
          </a:solidFill>
          <a:uFillTx/>
          <a:latin typeface="Arial"/>
          <a:cs typeface="Lucida Sans Unicode"/>
        </a:defRPr>
      </a:lvl1pPr>
    </p:titleStyle>
    <p:bodyStyle>
      <a:lvl1pPr marL="392113" marR="0" lvl="0" indent="-293686" algn="l" defTabSz="407986" rtl="0" fontAlgn="auto" hangingPunct="0">
        <a:lnSpc>
          <a:spcPct val="93000"/>
        </a:lnSpc>
        <a:spcBef>
          <a:spcPts val="0"/>
        </a:spcBef>
        <a:spcAft>
          <a:spcPts val="1290"/>
        </a:spcAft>
        <a:buClr>
          <a:srgbClr val="166379"/>
        </a:buClr>
        <a:buSzPct val="60000"/>
        <a:buFont typeface="Wingdings" pitchFamily="2"/>
        <a:buChar char="q"/>
        <a:tabLst/>
        <a:defRPr lang="en-GB" sz="2800" b="0" i="0" u="none" strike="noStrike" kern="0" cap="none" spc="0" baseline="0">
          <a:solidFill>
            <a:srgbClr val="166379"/>
          </a:solidFill>
          <a:uFillTx/>
          <a:latin typeface="Arial"/>
          <a:cs typeface="Lucida Sans Unicode"/>
        </a:defRPr>
      </a:lvl1pPr>
      <a:lvl2pPr marL="782634" marR="0" lvl="1" indent="-260347" algn="l" defTabSz="407986" rtl="0" fontAlgn="auto" hangingPunct="0">
        <a:lnSpc>
          <a:spcPct val="93000"/>
        </a:lnSpc>
        <a:spcBef>
          <a:spcPts val="0"/>
        </a:spcBef>
        <a:spcAft>
          <a:spcPts val="1040"/>
        </a:spcAft>
        <a:buClr>
          <a:srgbClr val="000000"/>
        </a:buClr>
        <a:buSzPct val="70000"/>
        <a:buFont typeface="Wingdings" pitchFamily="2"/>
        <a:buChar char="ü"/>
        <a:tabLst/>
        <a:defRPr lang="en-GB" sz="2400" b="0" i="0" u="none" strike="noStrike" kern="0" cap="none" spc="0" baseline="0">
          <a:solidFill>
            <a:srgbClr val="000000"/>
          </a:solidFill>
          <a:uFillTx/>
          <a:latin typeface="Arial"/>
          <a:cs typeface="Lucida Sans Unicode"/>
        </a:defRPr>
      </a:lvl2pPr>
      <a:lvl3pPr marL="1174747" marR="0" lvl="2" indent="-195260" algn="l" defTabSz="407986" rtl="0" fontAlgn="auto" hangingPunct="0">
        <a:lnSpc>
          <a:spcPct val="93000"/>
        </a:lnSpc>
        <a:spcBef>
          <a:spcPts val="0"/>
        </a:spcBef>
        <a:spcAft>
          <a:spcPts val="775"/>
        </a:spcAft>
        <a:buClr>
          <a:srgbClr val="166379"/>
        </a:buClr>
        <a:buSzPct val="70000"/>
        <a:buFont typeface="Wingdings" pitchFamily="2"/>
        <a:buChar char="Ø"/>
        <a:tabLst/>
        <a:defRPr lang="en-GB" sz="2000" b="0" i="0" u="none" strike="noStrike" kern="0" cap="none" spc="0" baseline="0">
          <a:solidFill>
            <a:srgbClr val="000000"/>
          </a:solidFill>
          <a:uFillTx/>
          <a:latin typeface="Arial"/>
          <a:cs typeface="Lucida Sans Unicode"/>
        </a:defRPr>
      </a:lvl3pPr>
      <a:lvl4pPr marL="1566860" marR="0" lvl="3" indent="-195260" algn="l" defTabSz="407986" rtl="0" fontAlgn="auto" hangingPunct="0">
        <a:lnSpc>
          <a:spcPct val="93000"/>
        </a:lnSpc>
        <a:spcBef>
          <a:spcPts val="0"/>
        </a:spcBef>
        <a:spcAft>
          <a:spcPts val="525"/>
        </a:spcAft>
        <a:buClr>
          <a:srgbClr val="000000"/>
        </a:buClr>
        <a:buSzPct val="100000"/>
        <a:buFont typeface="Times New Roman" pitchFamily="18"/>
        <a:buChar char="–"/>
        <a:tabLst/>
        <a:defRPr lang="en-GB" sz="1800" b="0" i="0" u="none" strike="noStrike" kern="0" cap="none" spc="0" baseline="0">
          <a:solidFill>
            <a:srgbClr val="000000"/>
          </a:solidFill>
          <a:uFillTx/>
          <a:latin typeface="Arial"/>
          <a:cs typeface="Lucida Sans Unicode"/>
        </a:defRPr>
      </a:lvl4pPr>
      <a:lvl5pPr marL="1958973" marR="0" lvl="4" indent="-196852" algn="l" defTabSz="407986" rtl="0" fontAlgn="auto" hangingPunct="0">
        <a:lnSpc>
          <a:spcPct val="93000"/>
        </a:lnSpc>
        <a:spcBef>
          <a:spcPts val="0"/>
        </a:spcBef>
        <a:spcAft>
          <a:spcPts val="1040"/>
        </a:spcAft>
        <a:buClr>
          <a:srgbClr val="000000"/>
        </a:buClr>
        <a:buSzPct val="100000"/>
        <a:buFont typeface="Times New Roman" pitchFamily="18"/>
        <a:buChar char="–"/>
        <a:tabLst/>
        <a:defRPr lang="en-GB" sz="1800" b="0" i="0" u="none" strike="noStrike" kern="0" cap="none" spc="0" baseline="0">
          <a:solidFill>
            <a:srgbClr val="000000"/>
          </a:solidFill>
          <a:uFillTx/>
          <a:latin typeface="Arial"/>
          <a:cs typeface="Lucida Sans Unicode"/>
        </a:defRPr>
      </a:lvl5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 txBox="1"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457200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898989"/>
                </a:solidFill>
                <a:uFillTx/>
                <a:latin typeface="Arial"/>
                <a:cs typeface="Lucida Sans Unicode" pitchFamily="34"/>
              </a:defRPr>
            </a:lvl1pPr>
          </a:lstStyle>
          <a:p>
            <a:pPr lvl="0"/>
            <a:fld id="{D654FCBD-E1F6-4D77-A0EE-29CEFAC5D0C7}" type="datetime1">
              <a:rPr lang="pt-BR"/>
              <a:pPr lvl="0"/>
              <a:t>15/01/2013</a:t>
            </a:fld>
            <a:endParaRPr lang="pt-BR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3124203" y="6356351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898989"/>
                </a:solidFill>
                <a:uFillTx/>
                <a:latin typeface="Arial"/>
                <a:cs typeface="Lucida Sans Unicode" pitchFamily="34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6553203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/>
              <a:defRPr lang="pt-BR" sz="1200" b="0" i="0" u="none" strike="noStrike" kern="1200" cap="none" spc="0" baseline="0">
                <a:solidFill>
                  <a:srgbClr val="898989"/>
                </a:solidFill>
                <a:uFillTx/>
                <a:latin typeface="Arial"/>
                <a:cs typeface="Lucida Sans Unicode" pitchFamily="34"/>
              </a:defRPr>
            </a:lvl1pPr>
          </a:lstStyle>
          <a:p>
            <a:pPr lvl="0"/>
            <a:fld id="{A99FB379-0899-4337-86E9-8625EE1AFA1F}" type="slidenum">
              <a:rPr/>
              <a:pPr lvl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marL="0" marR="0" lvl="0" indent="0" algn="ctr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44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</p:titleStyle>
    <p:bodyStyle>
      <a:lvl1pPr marL="342900" marR="0" lvl="0" indent="-342900" algn="l" defTabSz="914400" rtl="0" fontAlgn="auto" hangingPunct="1">
        <a:lnSpc>
          <a:spcPct val="100000"/>
        </a:lnSpc>
        <a:spcBef>
          <a:spcPts val="800"/>
        </a:spcBef>
        <a:spcAft>
          <a:spcPts val="0"/>
        </a:spcAft>
        <a:buSzPct val="100000"/>
        <a:buFont typeface="Arial" pitchFamily="34"/>
        <a:buChar char="•"/>
        <a:tabLst/>
        <a:defRPr lang="pt-BR" sz="32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742950" marR="0" lvl="1" indent="-285750" algn="l" defTabSz="914400" rtl="0" fontAlgn="auto" hangingPunct="1">
        <a:lnSpc>
          <a:spcPct val="100000"/>
        </a:lnSpc>
        <a:spcBef>
          <a:spcPts val="700"/>
        </a:spcBef>
        <a:spcAft>
          <a:spcPts val="0"/>
        </a:spcAft>
        <a:buSzPct val="100000"/>
        <a:buFont typeface="Arial" pitchFamily="34"/>
        <a:buChar char="–"/>
        <a:tabLst/>
        <a:defRPr lang="pt-BR" sz="28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SzPct val="100000"/>
        <a:buFont typeface="Arial" pitchFamily="34"/>
        <a:buChar char="•"/>
        <a:tabLst/>
        <a:defRPr lang="pt-B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–"/>
        <a:tabLst/>
        <a:defRPr lang="pt-B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»"/>
        <a:tabLst/>
        <a:defRPr lang="pt-B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title"/>
          </p:nvPr>
        </p:nvSpPr>
        <p:spPr>
          <a:xfrm>
            <a:off x="457200" y="273048"/>
            <a:ext cx="8228008" cy="114459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/>
          <a:p>
            <a:pPr lvl="0"/>
            <a:r>
              <a:rPr lang="en-GB"/>
              <a:t>Clique para editar o formato do título de texto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type="body" idx="1"/>
          </p:nvPr>
        </p:nvSpPr>
        <p:spPr>
          <a:xfrm>
            <a:off x="457200" y="1604964"/>
            <a:ext cx="8228008" cy="45243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r>
              <a:rPr lang="en-GB"/>
              <a:t>Clique para editar o formato do texto em estrutura de tópicos</a:t>
            </a:r>
          </a:p>
          <a:p>
            <a:pPr lvl="1"/>
            <a:r>
              <a:rPr lang="en-GB"/>
              <a:t>Segundo Nível da Estrutura de Tópicos</a:t>
            </a:r>
          </a:p>
          <a:p>
            <a:pPr lvl="2"/>
            <a:r>
              <a:rPr lang="en-GB"/>
              <a:t>Terceiro Nível da Estrutura de Tópicos</a:t>
            </a:r>
          </a:p>
          <a:p>
            <a:pPr lvl="3"/>
            <a:r>
              <a:rPr lang="en-GB"/>
              <a:t>Quarto Nível da Estrutura de Tópicos</a:t>
            </a:r>
          </a:p>
          <a:p>
            <a:pPr lvl="4"/>
            <a:r>
              <a:rPr lang="en-GB"/>
              <a:t>Quinto Nível da Estrutura de Tópicos</a:t>
            </a:r>
          </a:p>
          <a:p>
            <a:pPr lvl="4"/>
            <a:r>
              <a:rPr lang="en-GB"/>
              <a:t>Sexto Nível da Estrutura de Tópicos</a:t>
            </a:r>
          </a:p>
          <a:p>
            <a:pPr lvl="4"/>
            <a:r>
              <a:rPr lang="en-GB"/>
              <a:t>Sétimo Nível da Estrutura de Tópicos</a:t>
            </a:r>
          </a:p>
          <a:p>
            <a:pPr lvl="4"/>
            <a:r>
              <a:rPr lang="en-GB"/>
              <a:t>Oitavo Nível da Estrutura de Tópicos</a:t>
            </a:r>
          </a:p>
          <a:p>
            <a:pPr lvl="4"/>
            <a:r>
              <a:rPr lang="en-GB"/>
              <a:t>Nono Nível da Estrutura de Tópicos</a:t>
            </a:r>
          </a:p>
        </p:txBody>
      </p:sp>
      <p:sp>
        <p:nvSpPr>
          <p:cNvPr id="4" name="Rectangle 4"/>
          <p:cNvSpPr txBox="1">
            <a:spLocks noGrp="1"/>
          </p:cNvSpPr>
          <p:nvPr>
            <p:ph type="dt" sz="half" idx="2"/>
          </p:nvPr>
        </p:nvSpPr>
        <p:spPr>
          <a:xfrm>
            <a:off x="457200" y="6246815"/>
            <a:ext cx="2127251" cy="47307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3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Lucida Sans Unicode" pitchFamily="34"/>
              </a:defRPr>
            </a:lvl1pPr>
          </a:lstStyle>
          <a:p>
            <a:pPr lvl="0"/>
            <a:fld id="{DBA0BB6C-88F4-4275-86D9-05BB9CBCE440}" type="datetime1">
              <a:rPr lang="en-GB"/>
              <a:pPr lvl="0"/>
              <a:t>15/01/2013</a:t>
            </a:fld>
            <a:endParaRPr lang="en-GB"/>
          </a:p>
        </p:txBody>
      </p:sp>
      <p:sp>
        <p:nvSpPr>
          <p:cNvPr id="5" name="Rectangle 5"/>
          <p:cNvSpPr txBox="1">
            <a:spLocks noGrp="1"/>
          </p:cNvSpPr>
          <p:nvPr>
            <p:ph type="ftr" sz="quarter" idx="3"/>
          </p:nvPr>
        </p:nvSpPr>
        <p:spPr>
          <a:xfrm>
            <a:off x="3127376" y="6246815"/>
            <a:ext cx="2897184" cy="47307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/>
          <a:lstStyle>
            <a:lvl1pPr marL="0" marR="0" lvl="0" indent="0" algn="ctr" defTabSz="914400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3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cs typeface="Lucida Sans Unicode" pitchFamily="34"/>
              </a:defRPr>
            </a:lvl1pPr>
          </a:lstStyle>
          <a:p>
            <a:pPr lvl="0"/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marL="979486" marR="0" lvl="0" indent="-196852" algn="ctr" defTabSz="407986" rtl="0" fontAlgn="auto" hangingPunct="0">
        <a:lnSpc>
          <a:spcPct val="93000"/>
        </a:lnSpc>
        <a:spcBef>
          <a:spcPts val="0"/>
        </a:spcBef>
        <a:spcAft>
          <a:spcPts val="0"/>
        </a:spcAft>
        <a:buNone/>
        <a:tabLst/>
        <a:defRPr lang="en-GB" sz="4000" b="0" i="0" u="none" strike="noStrike" kern="0" cap="none" spc="0" baseline="0">
          <a:solidFill>
            <a:srgbClr val="000000"/>
          </a:solidFill>
          <a:uFillTx/>
          <a:latin typeface="Arial"/>
          <a:cs typeface="Lucida Sans Unicode"/>
        </a:defRPr>
      </a:lvl1pPr>
    </p:titleStyle>
    <p:bodyStyle>
      <a:lvl1pPr marL="392113" marR="0" lvl="0" indent="-293686" algn="l" defTabSz="407986" rtl="0" fontAlgn="auto" hangingPunct="0">
        <a:lnSpc>
          <a:spcPct val="93000"/>
        </a:lnSpc>
        <a:spcBef>
          <a:spcPts val="0"/>
        </a:spcBef>
        <a:spcAft>
          <a:spcPts val="1290"/>
        </a:spcAft>
        <a:buNone/>
        <a:tabLst/>
        <a:defRPr lang="en-GB" sz="2900" b="0" i="0" u="none" strike="noStrike" kern="0" cap="none" spc="0" baseline="0">
          <a:solidFill>
            <a:srgbClr val="000000"/>
          </a:solidFill>
          <a:uFillTx/>
          <a:latin typeface="Arial"/>
          <a:cs typeface="Lucida Sans Unicode"/>
        </a:defRPr>
      </a:lvl1pPr>
      <a:lvl2pPr marL="782634" marR="0" lvl="1" indent="-260347" algn="l" defTabSz="407986" rtl="0" fontAlgn="auto" hangingPunct="0">
        <a:lnSpc>
          <a:spcPct val="93000"/>
        </a:lnSpc>
        <a:spcBef>
          <a:spcPts val="0"/>
        </a:spcBef>
        <a:spcAft>
          <a:spcPts val="1040"/>
        </a:spcAft>
        <a:buNone/>
        <a:tabLst/>
        <a:defRPr lang="en-GB" sz="2500" b="0" i="0" u="none" strike="noStrike" kern="0" cap="none" spc="0" baseline="0">
          <a:solidFill>
            <a:srgbClr val="000000"/>
          </a:solidFill>
          <a:uFillTx/>
          <a:latin typeface="Arial"/>
          <a:cs typeface="Lucida Sans Unicode"/>
        </a:defRPr>
      </a:lvl2pPr>
      <a:lvl3pPr marL="1174747" marR="0" lvl="2" indent="-195260" algn="l" defTabSz="407986" rtl="0" fontAlgn="auto" hangingPunct="0">
        <a:lnSpc>
          <a:spcPct val="93000"/>
        </a:lnSpc>
        <a:spcBef>
          <a:spcPts val="0"/>
        </a:spcBef>
        <a:spcAft>
          <a:spcPts val="775"/>
        </a:spcAft>
        <a:buNone/>
        <a:tabLst/>
        <a:defRPr lang="en-GB" sz="2200" b="0" i="0" u="none" strike="noStrike" kern="0" cap="none" spc="0" baseline="0">
          <a:solidFill>
            <a:srgbClr val="000000"/>
          </a:solidFill>
          <a:uFillTx/>
          <a:latin typeface="Arial"/>
          <a:cs typeface="Lucida Sans Unicode"/>
        </a:defRPr>
      </a:lvl3pPr>
      <a:lvl4pPr marL="1566860" marR="0" lvl="3" indent="-195260" algn="l" defTabSz="407986" rtl="0" fontAlgn="auto" hangingPunct="0">
        <a:lnSpc>
          <a:spcPct val="93000"/>
        </a:lnSpc>
        <a:spcBef>
          <a:spcPts val="0"/>
        </a:spcBef>
        <a:spcAft>
          <a:spcPts val="525"/>
        </a:spcAft>
        <a:buNone/>
        <a:tabLst/>
        <a:defRPr lang="en-GB" sz="1800" b="0" i="0" u="none" strike="noStrike" kern="0" cap="none" spc="0" baseline="0">
          <a:solidFill>
            <a:srgbClr val="000000"/>
          </a:solidFill>
          <a:uFillTx/>
          <a:latin typeface="Arial"/>
          <a:cs typeface="Lucida Sans Unicode"/>
        </a:defRPr>
      </a:lvl4pPr>
      <a:lvl5pPr marL="1958973" marR="0" lvl="4" indent="-196852" algn="l" defTabSz="407986" rtl="0" fontAlgn="auto" hangingPunct="0">
        <a:lnSpc>
          <a:spcPct val="93000"/>
        </a:lnSpc>
        <a:spcBef>
          <a:spcPts val="0"/>
        </a:spcBef>
        <a:spcAft>
          <a:spcPts val="265"/>
        </a:spcAft>
        <a:buNone/>
        <a:tabLst/>
        <a:defRPr lang="en-GB" sz="1800" b="0" i="0" u="none" strike="noStrike" kern="0" cap="none" spc="0" baseline="0">
          <a:solidFill>
            <a:srgbClr val="000000"/>
          </a:solidFill>
          <a:uFillTx/>
          <a:latin typeface="Arial"/>
          <a:cs typeface="Lucida Sans Unicode"/>
        </a:defRPr>
      </a:lvl5pPr>
      <a:lvl6pPr marL="1958973" marR="0" lvl="4" indent="-196852" algn="l" defTabSz="407986" rtl="0" fontAlgn="auto" hangingPunct="0">
        <a:lnSpc>
          <a:spcPct val="93000"/>
        </a:lnSpc>
        <a:spcBef>
          <a:spcPts val="0"/>
        </a:spcBef>
        <a:spcAft>
          <a:spcPts val="265"/>
        </a:spcAft>
        <a:buNone/>
        <a:tabLst/>
        <a:defRPr lang="en-GB" sz="1800" b="0" i="0" u="none" strike="noStrike" kern="0" cap="none" spc="0" baseline="0">
          <a:solidFill>
            <a:srgbClr val="000000"/>
          </a:solidFill>
          <a:uFillTx/>
          <a:latin typeface="Arial"/>
          <a:cs typeface="Lucida Sans Unicode"/>
        </a:defRPr>
      </a:lvl6pPr>
      <a:lvl7pPr marL="1958973" marR="0" lvl="4" indent="-196852" algn="l" defTabSz="407986" rtl="0" fontAlgn="auto" hangingPunct="0">
        <a:lnSpc>
          <a:spcPct val="93000"/>
        </a:lnSpc>
        <a:spcBef>
          <a:spcPts val="0"/>
        </a:spcBef>
        <a:spcAft>
          <a:spcPts val="265"/>
        </a:spcAft>
        <a:buNone/>
        <a:tabLst/>
        <a:defRPr lang="en-GB" sz="1800" b="0" i="0" u="none" strike="noStrike" kern="0" cap="none" spc="0" baseline="0">
          <a:solidFill>
            <a:srgbClr val="000000"/>
          </a:solidFill>
          <a:uFillTx/>
          <a:latin typeface="Arial"/>
          <a:cs typeface="Lucida Sans Unicode"/>
        </a:defRPr>
      </a:lvl7pPr>
      <a:lvl8pPr marL="1958973" marR="0" lvl="4" indent="-196852" algn="l" defTabSz="407986" rtl="0" fontAlgn="auto" hangingPunct="0">
        <a:lnSpc>
          <a:spcPct val="93000"/>
        </a:lnSpc>
        <a:spcBef>
          <a:spcPts val="0"/>
        </a:spcBef>
        <a:spcAft>
          <a:spcPts val="265"/>
        </a:spcAft>
        <a:buNone/>
        <a:tabLst/>
        <a:defRPr lang="en-GB" sz="1800" b="0" i="0" u="none" strike="noStrike" kern="0" cap="none" spc="0" baseline="0">
          <a:solidFill>
            <a:srgbClr val="000000"/>
          </a:solidFill>
          <a:uFillTx/>
          <a:latin typeface="Arial"/>
          <a:cs typeface="Lucida Sans Unicode"/>
        </a:defRPr>
      </a:lvl8pPr>
      <a:lvl9pPr marL="1958973" marR="0" lvl="4" indent="-196852" algn="l" defTabSz="407986" rtl="0" fontAlgn="auto" hangingPunct="0">
        <a:lnSpc>
          <a:spcPct val="93000"/>
        </a:lnSpc>
        <a:spcBef>
          <a:spcPts val="0"/>
        </a:spcBef>
        <a:spcAft>
          <a:spcPts val="265"/>
        </a:spcAft>
        <a:buNone/>
        <a:tabLst/>
        <a:defRPr lang="en-GB" sz="1800" b="0" i="0" u="none" strike="noStrike" kern="0" cap="none" spc="0" baseline="0">
          <a:solidFill>
            <a:srgbClr val="000000"/>
          </a:solidFill>
          <a:uFillTx/>
          <a:latin typeface="Arial"/>
          <a:cs typeface="Lucida Sans Unicode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vhdl.org/fphdl" TargetMode="Externa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oleObject" Target="../embeddings/Planilha_do_Microsoft_Excel_97-20031.xls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3"/>
          <p:cNvSpPr txBox="1"/>
          <p:nvPr/>
        </p:nvSpPr>
        <p:spPr>
          <a:xfrm>
            <a:off x="0" y="3071807"/>
            <a:ext cx="7021513" cy="155098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/>
          <a:lstStyle/>
          <a:p>
            <a:pPr marL="0" marR="0" lvl="0" indent="0" algn="ctr" defTabSz="407986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57225" algn="l"/>
                <a:tab pos="1312858" algn="l"/>
                <a:tab pos="1970083" algn="l"/>
                <a:tab pos="2627308" algn="l"/>
                <a:tab pos="3282952" algn="l"/>
                <a:tab pos="3940177" algn="l"/>
                <a:tab pos="4595810" algn="l"/>
                <a:tab pos="5253035" algn="l"/>
                <a:tab pos="5910260" algn="l"/>
                <a:tab pos="6564313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5000" b="1" i="1" u="none" strike="noStrike" kern="1200" cap="none" spc="0" baseline="0" dirty="0" smtClean="0">
                <a:solidFill>
                  <a:srgbClr val="FFFF00"/>
                </a:solidFill>
                <a:uFillTx/>
                <a:latin typeface="Arial"/>
                <a:cs typeface="Lucida Sans Unicode" pitchFamily="34"/>
              </a:rPr>
              <a:t>Biblioteca</a:t>
            </a:r>
            <a:r>
              <a:rPr lang="pt-BR" sz="5000" b="1" i="1" u="none" strike="noStrike" kern="1200" cap="none" spc="0" dirty="0" smtClean="0">
                <a:solidFill>
                  <a:srgbClr val="FFFF00"/>
                </a:solidFill>
                <a:uFillTx/>
                <a:latin typeface="Arial"/>
                <a:cs typeface="Lucida Sans Unicode" pitchFamily="34"/>
              </a:rPr>
              <a:t> </a:t>
            </a:r>
          </a:p>
          <a:p>
            <a:pPr marL="0" marR="0" lvl="0" indent="0" algn="ctr" defTabSz="407986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57225" algn="l"/>
                <a:tab pos="1312858" algn="l"/>
                <a:tab pos="1970083" algn="l"/>
                <a:tab pos="2627308" algn="l"/>
                <a:tab pos="3282952" algn="l"/>
                <a:tab pos="3940177" algn="l"/>
                <a:tab pos="4595810" algn="l"/>
                <a:tab pos="5253035" algn="l"/>
                <a:tab pos="5910260" algn="l"/>
                <a:tab pos="6564313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5000" b="1" i="1" u="none" strike="noStrike" kern="1200" cap="none" spc="0" dirty="0" err="1" smtClean="0">
                <a:solidFill>
                  <a:srgbClr val="FFFF00"/>
                </a:solidFill>
                <a:uFillTx/>
                <a:latin typeface="Arial"/>
                <a:cs typeface="Lucida Sans Unicode" pitchFamily="34"/>
              </a:rPr>
              <a:t>Numeric_std</a:t>
            </a:r>
            <a:endParaRPr lang="pt-BR" sz="5000" b="1" i="1" u="none" strike="noStrike" kern="1200" cap="none" spc="0" baseline="0" dirty="0">
              <a:solidFill>
                <a:srgbClr val="FFFF00"/>
              </a:solidFill>
              <a:uFillTx/>
              <a:latin typeface="Arial"/>
              <a:cs typeface="Lucida Sans Unicode" pitchFamily="3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250825" y="333375"/>
            <a:ext cx="8497639" cy="52322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0066"/>
                </a:solidFill>
              </a:rPr>
              <a:t>Tipo SIGNED</a:t>
            </a:r>
            <a:endParaRPr lang="pt-BR" sz="2800" dirty="0">
              <a:solidFill>
                <a:srgbClr val="000066"/>
              </a:solidFill>
            </a:endParaRPr>
          </a:p>
        </p:txBody>
      </p:sp>
      <p:sp>
        <p:nvSpPr>
          <p:cNvPr id="6" name="CaixaDeTexto 4"/>
          <p:cNvSpPr txBox="1">
            <a:spLocks noChangeArrowheads="1"/>
          </p:cNvSpPr>
          <p:nvPr/>
        </p:nvSpPr>
        <p:spPr bwMode="auto">
          <a:xfrm>
            <a:off x="251520" y="836712"/>
            <a:ext cx="8497639" cy="46166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400" b="1" dirty="0" smtClean="0"/>
              <a:t>Exemplos</a:t>
            </a:r>
            <a:endParaRPr lang="pt-BR" sz="2400" b="1" dirty="0">
              <a:solidFill>
                <a:srgbClr val="FF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284" y="2766668"/>
            <a:ext cx="2689648" cy="518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78" y="2765313"/>
            <a:ext cx="4482820" cy="441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24" y="3645024"/>
            <a:ext cx="4692786" cy="526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284" y="3645024"/>
            <a:ext cx="2716870" cy="526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538068"/>
            <a:ext cx="28860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900017"/>
            <a:ext cx="22383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284" y="4664636"/>
            <a:ext cx="194310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02733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12976"/>
            <a:ext cx="4037591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758050" y="263691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5" y="3985045"/>
            <a:ext cx="2478427" cy="687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456" y="3985045"/>
            <a:ext cx="2437445" cy="687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5580112" y="5085184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Radix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Modelsim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: decimal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Conector de seta reta 13"/>
          <p:cNvCxnSpPr>
            <a:stCxn id="13" idx="1"/>
          </p:cNvCxnSpPr>
          <p:nvPr/>
        </p:nvCxnSpPr>
        <p:spPr>
          <a:xfrm flipH="1" flipV="1">
            <a:off x="4721160" y="4941168"/>
            <a:ext cx="858952" cy="328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05" y="1679690"/>
            <a:ext cx="6293902" cy="741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CaixaDeTexto 19"/>
          <p:cNvSpPr txBox="1">
            <a:spLocks noChangeArrowheads="1"/>
          </p:cNvSpPr>
          <p:nvPr/>
        </p:nvSpPr>
        <p:spPr bwMode="auto">
          <a:xfrm>
            <a:off x="250825" y="333375"/>
            <a:ext cx="8497639" cy="52322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0066"/>
                </a:solidFill>
              </a:rPr>
              <a:t>Tipo SIGNED</a:t>
            </a:r>
            <a:endParaRPr lang="pt-BR" sz="2800" dirty="0">
              <a:solidFill>
                <a:srgbClr val="000066"/>
              </a:solidFill>
            </a:endParaRPr>
          </a:p>
        </p:txBody>
      </p:sp>
      <p:sp>
        <p:nvSpPr>
          <p:cNvPr id="21" name="CaixaDeTexto 4"/>
          <p:cNvSpPr txBox="1">
            <a:spLocks noChangeArrowheads="1"/>
          </p:cNvSpPr>
          <p:nvPr/>
        </p:nvSpPr>
        <p:spPr bwMode="auto">
          <a:xfrm>
            <a:off x="251520" y="836712"/>
            <a:ext cx="8497639" cy="46166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400" b="1" dirty="0" smtClean="0"/>
              <a:t>Exemplos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625" y="2249736"/>
            <a:ext cx="6297427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984" y="3284984"/>
            <a:ext cx="344122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250825" y="333375"/>
            <a:ext cx="8497639" cy="52322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0066"/>
                </a:solidFill>
              </a:rPr>
              <a:t>Tipo SIGNED</a:t>
            </a:r>
            <a:endParaRPr lang="pt-BR" sz="2800" dirty="0">
              <a:solidFill>
                <a:srgbClr val="000066"/>
              </a:solidFill>
            </a:endParaRPr>
          </a:p>
        </p:txBody>
      </p:sp>
      <p:sp>
        <p:nvSpPr>
          <p:cNvPr id="7" name="CaixaDeTexto 4"/>
          <p:cNvSpPr txBox="1">
            <a:spLocks noChangeArrowheads="1"/>
          </p:cNvSpPr>
          <p:nvPr/>
        </p:nvSpPr>
        <p:spPr bwMode="auto">
          <a:xfrm>
            <a:off x="251520" y="836712"/>
            <a:ext cx="8497639" cy="46166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400" b="1" dirty="0" smtClean="0"/>
              <a:t>Exemplo</a:t>
            </a:r>
            <a:r>
              <a:rPr lang="pt-BR" sz="2400" b="1" dirty="0"/>
              <a:t>: </a:t>
            </a:r>
            <a:r>
              <a:rPr lang="pt-BR" sz="2400" b="1" dirty="0" smtClean="0"/>
              <a:t>conversões para UNSIGNED, SLV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6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0" y="21812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15900" algn="just" eaLnBrk="0" hangingPunct="0"/>
            <a:r>
              <a:rPr lang="pt-BR" sz="12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lang="pt-BR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0" y="38766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250825" y="333375"/>
            <a:ext cx="8497639" cy="52322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0066"/>
                </a:solidFill>
              </a:rPr>
              <a:t>Função RESIZE</a:t>
            </a:r>
            <a:endParaRPr lang="pt-BR" sz="2800" dirty="0">
              <a:solidFill>
                <a:srgbClr val="000066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97236"/>
            <a:ext cx="4571595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62" b="26386"/>
          <a:stretch/>
        </p:blipFill>
        <p:spPr bwMode="auto">
          <a:xfrm>
            <a:off x="5508104" y="3491090"/>
            <a:ext cx="3057492" cy="771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38766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250825" y="333375"/>
            <a:ext cx="8497639" cy="52322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0066"/>
                </a:solidFill>
              </a:rPr>
              <a:t>Função RESIZE</a:t>
            </a:r>
            <a:endParaRPr lang="pt-BR" sz="2800" dirty="0">
              <a:solidFill>
                <a:srgbClr val="000066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85410" y="1563757"/>
            <a:ext cx="857318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Aumento do tamanho do vetor </a:t>
            </a:r>
          </a:p>
          <a:p>
            <a:endParaRPr lang="pt-BR" sz="24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SIGNED </a:t>
            </a:r>
            <a:r>
              <a:rPr lang="de-DE" sz="24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 copia do bit mais significativo – cópia do sinal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de-DE" sz="2400" dirty="0" smtClean="0">
                <a:latin typeface="Times New Roman" pitchFamily="18" charset="0"/>
                <a:cs typeface="Times New Roman" pitchFamily="18" charset="0"/>
              </a:rPr>
              <a:t>UNSIGNED – preenchimento com zero </a:t>
            </a:r>
          </a:p>
          <a:p>
            <a:endParaRPr lang="pt-BR" sz="2400" dirty="0" smtClean="0"/>
          </a:p>
          <a:p>
            <a:pPr algn="ctr"/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Diminuição </a:t>
            </a:r>
          </a:p>
          <a:p>
            <a:endParaRPr lang="pt-BR" sz="240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SIGNED </a:t>
            </a:r>
            <a:r>
              <a:rPr lang="de-DE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4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 sinal é mantido juntamente com os bits mais a direita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UNSIGNED </a:t>
            </a:r>
            <a:r>
              <a:rPr lang="de-DE" sz="24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 os bits mais a esquerda são retirados.</a:t>
            </a:r>
            <a:endParaRPr lang="pt-BR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03" y="4714718"/>
            <a:ext cx="2830711" cy="73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52" y="1907787"/>
            <a:ext cx="36671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42" y="3777845"/>
            <a:ext cx="38671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489744" y="320255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208752" y="330390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4633602" y="1628800"/>
            <a:ext cx="36004" cy="3816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087" y="3831572"/>
            <a:ext cx="360997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087" y="1907787"/>
            <a:ext cx="34575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661" y="4714718"/>
            <a:ext cx="2840857" cy="73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aixaDeTexto 11"/>
          <p:cNvSpPr txBox="1"/>
          <p:nvPr/>
        </p:nvSpPr>
        <p:spPr>
          <a:xfrm>
            <a:off x="1668751" y="2655830"/>
            <a:ext cx="2964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(5 bits para representar o decimal 20 )</a:t>
            </a:r>
            <a:endParaRPr lang="pt-B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084168" y="2708093"/>
            <a:ext cx="2803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(1 bit a mais para armazenar o sinal)</a:t>
            </a:r>
          </a:p>
        </p:txBody>
      </p:sp>
      <p:sp>
        <p:nvSpPr>
          <p:cNvPr id="15" name="CaixaDeTexto 14"/>
          <p:cNvSpPr txBox="1">
            <a:spLocks noChangeArrowheads="1"/>
          </p:cNvSpPr>
          <p:nvPr/>
        </p:nvSpPr>
        <p:spPr bwMode="auto">
          <a:xfrm>
            <a:off x="250825" y="333375"/>
            <a:ext cx="8497639" cy="52322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0066"/>
                </a:solidFill>
              </a:rPr>
              <a:t>Conversão Inteiro </a:t>
            </a:r>
            <a:r>
              <a:rPr lang="pt-BR" sz="2800" b="1" dirty="0" smtClean="0">
                <a:solidFill>
                  <a:srgbClr val="000066"/>
                </a:solidFill>
                <a:sym typeface="Wingdings" pitchFamily="2" charset="2"/>
              </a:rPr>
              <a:t> SIGNED/UNSIGNED</a:t>
            </a:r>
            <a:endParaRPr lang="pt-BR" sz="28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98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905" y="1650008"/>
            <a:ext cx="5258867" cy="2881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343" y="4869160"/>
            <a:ext cx="3173226" cy="1277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250825" y="333375"/>
            <a:ext cx="8497639" cy="52322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0066"/>
                </a:solidFill>
              </a:rPr>
              <a:t>Soma UNSIGNED com </a:t>
            </a:r>
            <a:r>
              <a:rPr lang="pt-BR" sz="2800" b="1" dirty="0" err="1" smtClean="0">
                <a:solidFill>
                  <a:srgbClr val="000066"/>
                </a:solidFill>
              </a:rPr>
              <a:t>Integer</a:t>
            </a:r>
            <a:r>
              <a:rPr lang="pt-BR" sz="2800" b="1" dirty="0" smtClean="0">
                <a:solidFill>
                  <a:srgbClr val="000066"/>
                </a:solidFill>
              </a:rPr>
              <a:t> e Natural</a:t>
            </a:r>
            <a:endParaRPr lang="pt-BR" sz="28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5"/>
          <p:cNvSpPr>
            <a:spLocks noChangeArrowheads="1"/>
          </p:cNvSpPr>
          <p:nvPr/>
        </p:nvSpPr>
        <p:spPr bwMode="auto">
          <a:xfrm>
            <a:off x="4291013" y="6308725"/>
            <a:ext cx="4852987" cy="277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1371600" algn="r" eaLnBrk="0" hangingPunct="0"/>
            <a:r>
              <a:rPr lang="pt-BR" sz="1200" b="1">
                <a:solidFill>
                  <a:schemeClr val="bg1"/>
                </a:solidFill>
                <a:cs typeface="Times New Roman" pitchFamily="18" charset="0"/>
              </a:rPr>
              <a:t>ROGÉRIO WAGNER A. TUMA</a:t>
            </a:r>
            <a:endParaRPr lang="pt-BR" sz="1200" b="1">
              <a:solidFill>
                <a:schemeClr val="bg1"/>
              </a:solidFill>
            </a:endParaRPr>
          </a:p>
        </p:txBody>
      </p:sp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0" y="21812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15900" algn="just" eaLnBrk="0" hangingPunct="0"/>
            <a:r>
              <a:rPr lang="pt-BR" sz="12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lang="pt-BR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4996" name="Rectangle 5"/>
          <p:cNvSpPr>
            <a:spLocks noChangeArrowheads="1"/>
          </p:cNvSpPr>
          <p:nvPr/>
        </p:nvSpPr>
        <p:spPr bwMode="auto">
          <a:xfrm>
            <a:off x="0" y="38766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250825" y="333375"/>
            <a:ext cx="8497639" cy="52322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0066"/>
                </a:solidFill>
              </a:rPr>
              <a:t>Multiplicação</a:t>
            </a:r>
            <a:endParaRPr lang="pt-BR" sz="2800" dirty="0">
              <a:solidFill>
                <a:srgbClr val="000066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59" y="3179622"/>
            <a:ext cx="2202761" cy="673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59" y="1227364"/>
            <a:ext cx="33432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1044494" y="193831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59" y="2433811"/>
            <a:ext cx="32385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104" y="3179621"/>
            <a:ext cx="2494834" cy="673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173" y="1227364"/>
            <a:ext cx="320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173" y="2505248"/>
            <a:ext cx="27813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5242173" y="193831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24" y="5223495"/>
            <a:ext cx="2231406" cy="532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94" y="4650947"/>
            <a:ext cx="320992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104" y="5266284"/>
            <a:ext cx="2496765" cy="477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79522"/>
            <a:ext cx="367665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CaixaDeTexto 20"/>
          <p:cNvSpPr txBox="1"/>
          <p:nvPr/>
        </p:nvSpPr>
        <p:spPr>
          <a:xfrm>
            <a:off x="3347864" y="3239313"/>
            <a:ext cx="7694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225</a:t>
            </a:r>
          </a:p>
          <a:p>
            <a:r>
              <a:rPr lang="pt-BR" sz="1000" dirty="0" smtClean="0"/>
              <a:t>15</a:t>
            </a:r>
          </a:p>
          <a:p>
            <a:r>
              <a:rPr lang="pt-BR" sz="1000" dirty="0" smtClean="0"/>
              <a:t>15</a:t>
            </a:r>
            <a:endParaRPr lang="pt-BR" sz="10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7884367" y="3232247"/>
            <a:ext cx="7694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225</a:t>
            </a:r>
          </a:p>
          <a:p>
            <a:r>
              <a:rPr lang="pt-BR" sz="1000" dirty="0" smtClean="0"/>
              <a:t>15</a:t>
            </a:r>
          </a:p>
          <a:p>
            <a:r>
              <a:rPr lang="pt-BR" sz="1000" dirty="0" smtClean="0"/>
              <a:t>15</a:t>
            </a:r>
            <a:endParaRPr lang="pt-BR" sz="10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3347864" y="5223495"/>
            <a:ext cx="7694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-15</a:t>
            </a:r>
          </a:p>
          <a:p>
            <a:r>
              <a:rPr lang="pt-BR" sz="1000" dirty="0" smtClean="0"/>
              <a:t>15</a:t>
            </a:r>
          </a:p>
          <a:p>
            <a:r>
              <a:rPr lang="pt-BR" sz="1000" dirty="0" smtClean="0"/>
              <a:t>-225</a:t>
            </a:r>
            <a:endParaRPr lang="pt-BR" sz="10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7740869" y="5312757"/>
            <a:ext cx="769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225</a:t>
            </a:r>
          </a:p>
          <a:p>
            <a:r>
              <a:rPr lang="pt-BR" sz="1000" dirty="0" smtClean="0"/>
              <a:t>-15</a:t>
            </a:r>
            <a:endParaRPr lang="pt-BR" sz="1000" dirty="0"/>
          </a:p>
        </p:txBody>
      </p:sp>
      <p:cxnSp>
        <p:nvCxnSpPr>
          <p:cNvPr id="25" name="Conector reto 24"/>
          <p:cNvCxnSpPr/>
          <p:nvPr/>
        </p:nvCxnSpPr>
        <p:spPr>
          <a:xfrm>
            <a:off x="4644008" y="1227364"/>
            <a:ext cx="36004" cy="457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4"/>
          <p:cNvSpPr>
            <a:spLocks noChangeArrowheads="1"/>
          </p:cNvSpPr>
          <p:nvPr/>
        </p:nvSpPr>
        <p:spPr bwMode="auto">
          <a:xfrm>
            <a:off x="0" y="21812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15900" algn="just" eaLnBrk="0" hangingPunct="0"/>
            <a:r>
              <a:rPr lang="pt-BR" sz="12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lang="pt-BR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6020" name="Rectangle 5"/>
          <p:cNvSpPr>
            <a:spLocks noChangeArrowheads="1"/>
          </p:cNvSpPr>
          <p:nvPr/>
        </p:nvSpPr>
        <p:spPr bwMode="auto">
          <a:xfrm>
            <a:off x="0" y="38766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250825" y="333375"/>
            <a:ext cx="8497639" cy="52322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0066"/>
                </a:solidFill>
              </a:rPr>
              <a:t>Interface</a:t>
            </a:r>
            <a:endParaRPr lang="pt-BR" sz="2800" dirty="0">
              <a:solidFill>
                <a:srgbClr val="000066"/>
              </a:solidFill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92113" marR="0" lvl="0" indent="-293686" algn="l" defTabSz="407986" rtl="0" fontAlgn="auto" hangingPunct="0">
              <a:lnSpc>
                <a:spcPct val="93000"/>
              </a:lnSpc>
              <a:spcBef>
                <a:spcPts val="0"/>
              </a:spcBef>
              <a:spcAft>
                <a:spcPts val="1290"/>
              </a:spcAft>
              <a:buClr>
                <a:srgbClr val="166379"/>
              </a:buClr>
              <a:buSzPct val="60000"/>
              <a:buFont typeface="Wingdings" pitchFamily="2"/>
              <a:buChar char="q"/>
              <a:tabLst/>
              <a:defRPr lang="en-GB" sz="2800" b="0" i="0" u="none" strike="noStrike" kern="0" cap="none" spc="0" baseline="0">
                <a:solidFill>
                  <a:srgbClr val="166379"/>
                </a:solidFill>
                <a:uFillTx/>
                <a:latin typeface="Arial"/>
                <a:cs typeface="Lucida Sans Unicode"/>
              </a:defRPr>
            </a:lvl1pPr>
            <a:lvl2pPr marL="782634" marR="0" lvl="1" indent="-260347" algn="l" defTabSz="407986" rtl="0" fontAlgn="auto" hangingPunct="0">
              <a:lnSpc>
                <a:spcPct val="93000"/>
              </a:lnSpc>
              <a:spcBef>
                <a:spcPts val="0"/>
              </a:spcBef>
              <a:spcAft>
                <a:spcPts val="1040"/>
              </a:spcAft>
              <a:buClr>
                <a:srgbClr val="000000"/>
              </a:buClr>
              <a:buSzPct val="70000"/>
              <a:buFont typeface="Wingdings" pitchFamily="2"/>
              <a:buChar char="ü"/>
              <a:tabLst/>
              <a:defRPr lang="en-GB" sz="2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cs typeface="Lucida Sans Unicode"/>
              </a:defRPr>
            </a:lvl2pPr>
            <a:lvl3pPr marL="1174747" marR="0" lvl="2" indent="-195260" algn="l" defTabSz="407986" rtl="0" fontAlgn="auto" hangingPunct="0">
              <a:lnSpc>
                <a:spcPct val="93000"/>
              </a:lnSpc>
              <a:spcBef>
                <a:spcPts val="0"/>
              </a:spcBef>
              <a:spcAft>
                <a:spcPts val="775"/>
              </a:spcAft>
              <a:buClr>
                <a:srgbClr val="166379"/>
              </a:buClr>
              <a:buSzPct val="70000"/>
              <a:buFont typeface="Wingdings" pitchFamily="2"/>
              <a:buChar char="Ø"/>
              <a:tabLst/>
              <a:defRPr lang="en-GB" sz="20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cs typeface="Lucida Sans Unicode"/>
              </a:defRPr>
            </a:lvl3pPr>
            <a:lvl4pPr marL="1566860" marR="0" lvl="3" indent="-195260" algn="l" defTabSz="407986" rtl="0" fontAlgn="auto" hangingPunct="0">
              <a:lnSpc>
                <a:spcPct val="93000"/>
              </a:lnSpc>
              <a:spcBef>
                <a:spcPts val="0"/>
              </a:spcBef>
              <a:spcAft>
                <a:spcPts val="525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/>
              <a:defRPr lang="en-GB" sz="18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cs typeface="Lucida Sans Unicode"/>
              </a:defRPr>
            </a:lvl4pPr>
            <a:lvl5pPr marL="1958973" marR="0" lvl="4" indent="-196852" algn="l" defTabSz="407986" rtl="0" fontAlgn="auto" hangingPunct="0">
              <a:lnSpc>
                <a:spcPct val="93000"/>
              </a:lnSpc>
              <a:spcBef>
                <a:spcPts val="0"/>
              </a:spcBef>
              <a:spcAft>
                <a:spcPts val="104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/>
              <a:defRPr lang="en-GB" sz="18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cs typeface="Lucida Sans Unicode"/>
              </a:defRPr>
            </a:lvl5pPr>
          </a:lstStyle>
          <a:p>
            <a:pPr>
              <a:buFont typeface="Wingdings" pitchFamily="2" charset="2"/>
              <a:buChar char="§"/>
            </a:pPr>
            <a:r>
              <a:rPr lang="pt-BR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SIGNED/UNSIGNED.  O formato da entrada é importante  Ex.: Filtros. Necessário carregar a biblioteca um nível acima. Diminui o número de conversões necessárias.</a:t>
            </a:r>
          </a:p>
          <a:p>
            <a:endParaRPr lang="pt-BR" sz="1800" dirty="0" smtClean="0"/>
          </a:p>
          <a:p>
            <a:endParaRPr lang="pt-BR" sz="1800" dirty="0" smtClean="0"/>
          </a:p>
          <a:p>
            <a:endParaRPr lang="pt-BR" sz="1800" dirty="0" smtClean="0"/>
          </a:p>
          <a:p>
            <a:endParaRPr lang="pt-BR" sz="1800" dirty="0" smtClean="0"/>
          </a:p>
          <a:p>
            <a:endParaRPr lang="pt-BR" sz="1800" dirty="0" smtClean="0"/>
          </a:p>
          <a:p>
            <a:pPr>
              <a:buFont typeface="Wingdings" pitchFamily="2" charset="2"/>
              <a:buChar char="§"/>
            </a:pPr>
            <a:r>
              <a:rPr lang="pt-BR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STD_LOGIC_VECTOR/ STD_LOGIC.  Ex.: Memórias. O formato do valor é indiferente; sinalização e controle</a:t>
            </a:r>
          </a:p>
          <a:p>
            <a:endParaRPr lang="pt-BR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365" y="2728714"/>
            <a:ext cx="3198811" cy="1564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21812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15900" algn="just" eaLnBrk="0" hangingPunct="0"/>
            <a:r>
              <a:rPr lang="pt-BR" sz="12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lang="pt-BR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38766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Box 3"/>
          <p:cNvSpPr txBox="1"/>
          <p:nvPr/>
        </p:nvSpPr>
        <p:spPr>
          <a:xfrm>
            <a:off x="0" y="3071807"/>
            <a:ext cx="7021513" cy="155098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/>
          <a:lstStyle/>
          <a:p>
            <a:pPr marL="0" marR="0" lvl="0" indent="0" algn="ctr" defTabSz="407986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57225" algn="l"/>
                <a:tab pos="1312858" algn="l"/>
                <a:tab pos="1970083" algn="l"/>
                <a:tab pos="2627308" algn="l"/>
                <a:tab pos="3282952" algn="l"/>
                <a:tab pos="3940177" algn="l"/>
                <a:tab pos="4595810" algn="l"/>
                <a:tab pos="5253035" algn="l"/>
                <a:tab pos="5910260" algn="l"/>
                <a:tab pos="6564313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200" b="1" i="1" kern="0" dirty="0" smtClean="0">
                <a:solidFill>
                  <a:srgbClr val="FFFF00"/>
                </a:solidFill>
                <a:latin typeface="Arial"/>
                <a:cs typeface="Lucida Sans Unicode" pitchFamily="34"/>
              </a:rPr>
              <a:t>VHDL 2008</a:t>
            </a:r>
            <a:endParaRPr lang="pt-BR" sz="3200" b="1" i="1" u="none" strike="noStrike" kern="1200" cap="none" spc="0" baseline="0" dirty="0">
              <a:solidFill>
                <a:srgbClr val="FFFF00"/>
              </a:solidFill>
              <a:uFillTx/>
              <a:latin typeface="Arial"/>
              <a:cs typeface="Lucida Sans Unicode" pitchFamily="34"/>
            </a:endParaRPr>
          </a:p>
        </p:txBody>
      </p:sp>
      <p:sp>
        <p:nvSpPr>
          <p:cNvPr id="14" name="Text Box 4"/>
          <p:cNvSpPr txBox="1"/>
          <p:nvPr/>
        </p:nvSpPr>
        <p:spPr>
          <a:xfrm>
            <a:off x="293686" y="1077913"/>
            <a:ext cx="7021513" cy="109219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marL="0" marR="0" lvl="0" indent="0" algn="l" defTabSz="407986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57225" algn="l"/>
                <a:tab pos="1312858" algn="l"/>
                <a:tab pos="1970083" algn="l"/>
                <a:tab pos="2627308" algn="l"/>
                <a:tab pos="3282952" algn="l"/>
                <a:tab pos="3940177" algn="l"/>
                <a:tab pos="4595810" algn="l"/>
                <a:tab pos="5253035" algn="l"/>
                <a:tab pos="5910260" algn="l"/>
                <a:tab pos="6564313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200" b="1" i="1" dirty="0">
              <a:solidFill>
                <a:srgbClr val="FFFF00"/>
              </a:solidFill>
              <a:latin typeface="Arial"/>
              <a:cs typeface="Lucida Sans Unicode" pitchFamily="34"/>
            </a:endParaRPr>
          </a:p>
        </p:txBody>
      </p:sp>
      <p:sp>
        <p:nvSpPr>
          <p:cNvPr id="15" name="Text Box 6"/>
          <p:cNvSpPr txBox="1"/>
          <p:nvPr/>
        </p:nvSpPr>
        <p:spPr>
          <a:xfrm>
            <a:off x="323853" y="5157792"/>
            <a:ext cx="7021513" cy="109219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 defTabSz="407986" hangingPunct="0">
              <a:lnSpc>
                <a:spcPct val="93000"/>
              </a:lnSpc>
              <a:tabLst>
                <a:tab pos="657225" algn="l"/>
                <a:tab pos="1312858" algn="l"/>
                <a:tab pos="1970083" algn="l"/>
                <a:tab pos="2627308" algn="l"/>
                <a:tab pos="3282952" algn="l"/>
                <a:tab pos="3940177" algn="l"/>
                <a:tab pos="4595810" algn="l"/>
                <a:tab pos="5253035" algn="l"/>
                <a:tab pos="5910260" algn="l"/>
                <a:tab pos="6564313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800" b="1" i="1" dirty="0" smtClean="0">
              <a:solidFill>
                <a:srgbClr val="FFFFFF"/>
              </a:solidFill>
              <a:latin typeface="Arial"/>
              <a:cs typeface="Lucida Sans Unicode" pitchFamily="3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250825" y="333375"/>
            <a:ext cx="8497639" cy="52322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0066"/>
                </a:solidFill>
              </a:rPr>
              <a:t>Aritmética </a:t>
            </a:r>
            <a:r>
              <a:rPr lang="pt-BR" sz="2800" b="1" dirty="0">
                <a:solidFill>
                  <a:srgbClr val="000066"/>
                </a:solidFill>
              </a:rPr>
              <a:t>com VHDL</a:t>
            </a:r>
            <a:endParaRPr lang="pt-BR" sz="2800" dirty="0">
              <a:solidFill>
                <a:srgbClr val="000066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043608" y="1412776"/>
            <a:ext cx="6984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No inicio... Biblioteca "standard" - </a:t>
            </a:r>
            <a:r>
              <a:rPr lang="pt-BR" i="1" dirty="0" err="1">
                <a:latin typeface="Times New Roman" pitchFamily="18" charset="0"/>
                <a:cs typeface="Times New Roman" pitchFamily="18" charset="0"/>
              </a:rPr>
              <a:t>integer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e subtipos, </a:t>
            </a:r>
            <a:r>
              <a:rPr lang="pt-BR" i="1" dirty="0">
                <a:latin typeface="Times New Roman" pitchFamily="18" charset="0"/>
                <a:cs typeface="Times New Roman" pitchFamily="18" charset="0"/>
              </a:rPr>
              <a:t>real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102088"/>
            <a:ext cx="42957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067258" y="3602732"/>
            <a:ext cx="6961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IEEE não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definiu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originalmente um conjunto de tipos para lidar com vetores de bits de forma numérica. Os fornecedores tinham a liberdade para definir.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185" y="3065091"/>
            <a:ext cx="6635191" cy="41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1259632" y="2564904"/>
            <a:ext cx="4921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Representação em hexadecimal, sempre em múltiplo de 4 bits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303763" y="3841303"/>
            <a:ext cx="4095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VHDL 2008 – indicação do tamanho da sequência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185" y="4363519"/>
            <a:ext cx="6635191" cy="426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aixaDeTexto 13"/>
          <p:cNvSpPr txBox="1">
            <a:spLocks noChangeArrowheads="1"/>
          </p:cNvSpPr>
          <p:nvPr/>
        </p:nvSpPr>
        <p:spPr bwMode="auto">
          <a:xfrm>
            <a:off x="250825" y="333375"/>
            <a:ext cx="8497639" cy="52322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0066"/>
                </a:solidFill>
              </a:rPr>
              <a:t>VHDL 2008</a:t>
            </a:r>
            <a:endParaRPr lang="pt-BR" sz="2800" dirty="0">
              <a:solidFill>
                <a:srgbClr val="000066"/>
              </a:solidFill>
            </a:endParaRPr>
          </a:p>
        </p:txBody>
      </p:sp>
      <p:sp>
        <p:nvSpPr>
          <p:cNvPr id="15" name="CaixaDeTexto 4"/>
          <p:cNvSpPr txBox="1">
            <a:spLocks noChangeArrowheads="1"/>
          </p:cNvSpPr>
          <p:nvPr/>
        </p:nvSpPr>
        <p:spPr bwMode="auto">
          <a:xfrm>
            <a:off x="251520" y="836712"/>
            <a:ext cx="8497639" cy="46166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Redimensionamento de  sequências de caracteres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" b="68568"/>
          <a:stretch/>
        </p:blipFill>
        <p:spPr bwMode="auto">
          <a:xfrm>
            <a:off x="2220819" y="2564905"/>
            <a:ext cx="5572065" cy="1362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363792" y="1916832"/>
            <a:ext cx="6887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pt-BR" sz="1400" i="1" dirty="0" err="1" smtClean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pt-BR" sz="14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1400" i="1" dirty="0" err="1" smtClean="0"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pt-BR" sz="14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 - Todos </a:t>
            </a: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os sinais lidos dentro de um processo estarão na lista de sensibilidade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76"/>
          <a:stretch/>
        </p:blipFill>
        <p:spPr bwMode="auto">
          <a:xfrm>
            <a:off x="2195736" y="4365104"/>
            <a:ext cx="5641041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250825" y="333375"/>
            <a:ext cx="8497639" cy="52322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0066"/>
                </a:solidFill>
              </a:rPr>
              <a:t>VHDL 2008</a:t>
            </a:r>
            <a:endParaRPr lang="pt-BR" sz="2800" dirty="0">
              <a:solidFill>
                <a:srgbClr val="000066"/>
              </a:solidFill>
            </a:endParaRPr>
          </a:p>
        </p:txBody>
      </p:sp>
      <p:sp>
        <p:nvSpPr>
          <p:cNvPr id="7" name="CaixaDeTexto 4"/>
          <p:cNvSpPr txBox="1">
            <a:spLocks noChangeArrowheads="1"/>
          </p:cNvSpPr>
          <p:nvPr/>
        </p:nvSpPr>
        <p:spPr bwMode="auto">
          <a:xfrm>
            <a:off x="251520" y="836712"/>
            <a:ext cx="8497639" cy="46166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400" b="1" dirty="0" smtClean="0"/>
              <a:t>Alteração na lista de sensibilidade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07437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852936"/>
            <a:ext cx="3602931" cy="202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250825" y="333375"/>
            <a:ext cx="8497639" cy="52322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0066"/>
                </a:solidFill>
              </a:rPr>
              <a:t>VHDL 2008</a:t>
            </a:r>
            <a:endParaRPr lang="pt-BR" sz="2800" dirty="0">
              <a:solidFill>
                <a:srgbClr val="000066"/>
              </a:solidFill>
            </a:endParaRPr>
          </a:p>
        </p:txBody>
      </p:sp>
      <p:sp>
        <p:nvSpPr>
          <p:cNvPr id="6" name="CaixaDeTexto 4"/>
          <p:cNvSpPr txBox="1">
            <a:spLocks noChangeArrowheads="1"/>
          </p:cNvSpPr>
          <p:nvPr/>
        </p:nvSpPr>
        <p:spPr bwMode="auto">
          <a:xfrm>
            <a:off x="251520" y="836712"/>
            <a:ext cx="8497639" cy="46166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Case com “</a:t>
            </a:r>
            <a:r>
              <a:rPr lang="pt-BR" sz="2400" b="1" dirty="0" err="1"/>
              <a:t>don't</a:t>
            </a:r>
            <a:r>
              <a:rPr lang="pt-BR" sz="2400" b="1" dirty="0"/>
              <a:t> </a:t>
            </a:r>
            <a:r>
              <a:rPr lang="pt-BR" sz="2400" b="1" dirty="0" err="1"/>
              <a:t>care</a:t>
            </a:r>
            <a:r>
              <a:rPr lang="pt-BR" sz="2400" b="1" dirty="0" smtClean="0"/>
              <a:t>”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03797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175" y="1484784"/>
            <a:ext cx="4120938" cy="4963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250825" y="333375"/>
            <a:ext cx="8497639" cy="52322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0066"/>
                </a:solidFill>
              </a:rPr>
              <a:t>VHDL 2008</a:t>
            </a:r>
            <a:endParaRPr lang="pt-BR" sz="2800" dirty="0">
              <a:solidFill>
                <a:srgbClr val="000066"/>
              </a:solidFill>
            </a:endParaRPr>
          </a:p>
        </p:txBody>
      </p:sp>
      <p:sp>
        <p:nvSpPr>
          <p:cNvPr id="6" name="CaixaDeTexto 4"/>
          <p:cNvSpPr txBox="1">
            <a:spLocks noChangeArrowheads="1"/>
          </p:cNvSpPr>
          <p:nvPr/>
        </p:nvSpPr>
        <p:spPr bwMode="auto">
          <a:xfrm>
            <a:off x="251520" y="836712"/>
            <a:ext cx="8497639" cy="46166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Extensões “</a:t>
            </a:r>
            <a:r>
              <a:rPr lang="pt-BR" sz="2400" b="1" dirty="0" err="1"/>
              <a:t>generate</a:t>
            </a:r>
            <a:r>
              <a:rPr lang="pt-BR" sz="2400" b="1" dirty="0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198676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Box 3"/>
          <p:cNvSpPr txBox="1"/>
          <p:nvPr/>
        </p:nvSpPr>
        <p:spPr>
          <a:xfrm>
            <a:off x="0" y="3071807"/>
            <a:ext cx="7021513" cy="155098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/>
          <a:lstStyle/>
          <a:p>
            <a:pPr marL="0" marR="0" lvl="0" indent="0" algn="ctr" defTabSz="407986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57225" algn="l"/>
                <a:tab pos="1312858" algn="l"/>
                <a:tab pos="1970083" algn="l"/>
                <a:tab pos="2627308" algn="l"/>
                <a:tab pos="3282952" algn="l"/>
                <a:tab pos="3940177" algn="l"/>
                <a:tab pos="4595810" algn="l"/>
                <a:tab pos="5253035" algn="l"/>
                <a:tab pos="5910260" algn="l"/>
                <a:tab pos="6564313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sz="3200" b="1" i="1" kern="0" dirty="0" smtClean="0">
                <a:solidFill>
                  <a:srgbClr val="FFFF00"/>
                </a:solidFill>
                <a:latin typeface="Arial"/>
                <a:cs typeface="Lucida Sans Unicode" pitchFamily="34"/>
              </a:rPr>
              <a:t>Aritmética em </a:t>
            </a:r>
            <a:br>
              <a:rPr lang="pt-BR" sz="3200" b="1" i="1" kern="0" dirty="0" smtClean="0">
                <a:solidFill>
                  <a:srgbClr val="FFFF00"/>
                </a:solidFill>
                <a:latin typeface="Arial"/>
                <a:cs typeface="Lucida Sans Unicode" pitchFamily="34"/>
              </a:rPr>
            </a:br>
            <a:r>
              <a:rPr lang="pt-BR" sz="3200" b="1" i="1" kern="0" dirty="0" smtClean="0">
                <a:solidFill>
                  <a:srgbClr val="FFFF00"/>
                </a:solidFill>
                <a:latin typeface="Arial"/>
                <a:cs typeface="Lucida Sans Unicode" pitchFamily="34"/>
              </a:rPr>
              <a:t>Ponto Fixo em VHDL</a:t>
            </a:r>
            <a:endParaRPr lang="pt-BR" sz="3200" b="1" i="1" u="none" strike="noStrike" kern="1200" cap="none" spc="0" baseline="0" dirty="0">
              <a:solidFill>
                <a:srgbClr val="FFFF00"/>
              </a:solidFill>
              <a:uFillTx/>
              <a:latin typeface="Arial"/>
              <a:cs typeface="Lucida Sans Unicode" pitchFamily="34"/>
            </a:endParaRPr>
          </a:p>
        </p:txBody>
      </p:sp>
      <p:sp>
        <p:nvSpPr>
          <p:cNvPr id="7" name="Text Box 4"/>
          <p:cNvSpPr txBox="1"/>
          <p:nvPr/>
        </p:nvSpPr>
        <p:spPr>
          <a:xfrm>
            <a:off x="293686" y="1077913"/>
            <a:ext cx="7021513" cy="109219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marL="0" marR="0" lvl="0" indent="0" algn="l" defTabSz="407986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57225" algn="l"/>
                <a:tab pos="1312858" algn="l"/>
                <a:tab pos="1970083" algn="l"/>
                <a:tab pos="2627308" algn="l"/>
                <a:tab pos="3282952" algn="l"/>
                <a:tab pos="3940177" algn="l"/>
                <a:tab pos="4595810" algn="l"/>
                <a:tab pos="5253035" algn="l"/>
                <a:tab pos="5910260" algn="l"/>
                <a:tab pos="6564313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3200" b="1" i="1" dirty="0">
              <a:solidFill>
                <a:srgbClr val="FFFF00"/>
              </a:solidFill>
              <a:latin typeface="Arial"/>
              <a:cs typeface="Lucida Sans Unicode" pitchFamily="34"/>
            </a:endParaRPr>
          </a:p>
        </p:txBody>
      </p:sp>
      <p:sp>
        <p:nvSpPr>
          <p:cNvPr id="8" name="Text Box 6"/>
          <p:cNvSpPr txBox="1"/>
          <p:nvPr/>
        </p:nvSpPr>
        <p:spPr>
          <a:xfrm>
            <a:off x="323853" y="5157792"/>
            <a:ext cx="7021513" cy="109219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 defTabSz="407986" hangingPunct="0">
              <a:lnSpc>
                <a:spcPct val="93000"/>
              </a:lnSpc>
              <a:tabLst>
                <a:tab pos="657225" algn="l"/>
                <a:tab pos="1312858" algn="l"/>
                <a:tab pos="1970083" algn="l"/>
                <a:tab pos="2627308" algn="l"/>
                <a:tab pos="3282952" algn="l"/>
                <a:tab pos="3940177" algn="l"/>
                <a:tab pos="4595810" algn="l"/>
                <a:tab pos="5253035" algn="l"/>
                <a:tab pos="5910260" algn="l"/>
                <a:tab pos="6564313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BR" sz="2800" b="1" i="1" dirty="0" smtClean="0">
              <a:solidFill>
                <a:srgbClr val="FFFFFF"/>
              </a:solidFill>
              <a:latin typeface="Arial"/>
              <a:cs typeface="Lucida Sans Unicode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4413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5"/>
          <p:cNvSpPr>
            <a:spLocks noChangeArrowheads="1"/>
          </p:cNvSpPr>
          <p:nvPr/>
        </p:nvSpPr>
        <p:spPr bwMode="auto">
          <a:xfrm>
            <a:off x="4291013" y="6308725"/>
            <a:ext cx="4852987" cy="277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1371600" algn="r" eaLnBrk="0" hangingPunct="0"/>
            <a:r>
              <a:rPr lang="pt-BR" sz="1200" b="1">
                <a:solidFill>
                  <a:schemeClr val="bg1"/>
                </a:solidFill>
                <a:cs typeface="Times New Roman" pitchFamily="18" charset="0"/>
              </a:rPr>
              <a:t>ROGÉRIO WAGNER A. TUMA</a:t>
            </a:r>
            <a:endParaRPr lang="pt-BR" sz="1200" b="1">
              <a:solidFill>
                <a:schemeClr val="bg1"/>
              </a:solidFill>
            </a:endParaRPr>
          </a:p>
        </p:txBody>
      </p:sp>
      <p:sp>
        <p:nvSpPr>
          <p:cNvPr id="80900" name="Rectangle 5"/>
          <p:cNvSpPr>
            <a:spLocks noChangeArrowheads="1"/>
          </p:cNvSpPr>
          <p:nvPr/>
        </p:nvSpPr>
        <p:spPr bwMode="auto">
          <a:xfrm>
            <a:off x="0" y="38766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480" y="3907163"/>
            <a:ext cx="4608512" cy="357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480" y="4557090"/>
            <a:ext cx="4608512" cy="189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103" y="5061146"/>
            <a:ext cx="2683056" cy="205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tângulo 16"/>
          <p:cNvSpPr/>
          <p:nvPr/>
        </p:nvSpPr>
        <p:spPr>
          <a:xfrm>
            <a:off x="971600" y="1628800"/>
            <a:ext cx="7601440" cy="1495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92113" indent="-293686" defTabSz="407986" hangingPunct="0">
              <a:lnSpc>
                <a:spcPct val="93000"/>
              </a:lnSpc>
              <a:spcAft>
                <a:spcPts val="1290"/>
              </a:spcAft>
              <a:buClr>
                <a:srgbClr val="166379"/>
              </a:buClr>
              <a:buSzPct val="60000"/>
              <a:buFont typeface="Wingdings" pitchFamily="2" charset="2"/>
              <a:buChar char="§"/>
            </a:pPr>
            <a:r>
              <a:rPr lang="pt-BR" kern="0" dirty="0">
                <a:latin typeface="Times New Roman" pitchFamily="18" charset="0"/>
                <a:cs typeface="Times New Roman" pitchFamily="18" charset="0"/>
              </a:rPr>
              <a:t>Adaptação da biblioteca </a:t>
            </a:r>
            <a:r>
              <a:rPr lang="pt-BR" kern="0" dirty="0" err="1">
                <a:latin typeface="Times New Roman" pitchFamily="18" charset="0"/>
                <a:cs typeface="Times New Roman" pitchFamily="18" charset="0"/>
              </a:rPr>
              <a:t>ieee.fixed_pkg.all</a:t>
            </a:r>
            <a:r>
              <a:rPr lang="pt-BR" kern="0" dirty="0">
                <a:latin typeface="Times New Roman" pitchFamily="18" charset="0"/>
                <a:cs typeface="Times New Roman" pitchFamily="18" charset="0"/>
              </a:rPr>
              <a:t>, definida no Padrão VHDL 2008</a:t>
            </a:r>
          </a:p>
          <a:p>
            <a:pPr marL="392113" indent="-293686" defTabSz="407986" hangingPunct="0">
              <a:lnSpc>
                <a:spcPct val="93000"/>
              </a:lnSpc>
              <a:spcAft>
                <a:spcPts val="1290"/>
              </a:spcAft>
              <a:buClr>
                <a:srgbClr val="166379"/>
              </a:buClr>
              <a:buSzPct val="60000"/>
              <a:buFont typeface="Wingdings" pitchFamily="2" charset="2"/>
              <a:buChar char="§"/>
            </a:pPr>
            <a:r>
              <a:rPr lang="pt-BR" kern="0" dirty="0">
                <a:latin typeface="Times New Roman" pitchFamily="18" charset="0"/>
                <a:cs typeface="Times New Roman" pitchFamily="18" charset="0"/>
              </a:rPr>
              <a:t>Compatível com a versão 11.1 do </a:t>
            </a:r>
            <a:r>
              <a:rPr lang="pt-BR" kern="0" dirty="0" err="1">
                <a:latin typeface="Times New Roman" pitchFamily="18" charset="0"/>
                <a:cs typeface="Times New Roman" pitchFamily="18" charset="0"/>
              </a:rPr>
              <a:t>Quartus</a:t>
            </a:r>
            <a:r>
              <a:rPr lang="pt-BR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kern="0" dirty="0" smtClean="0">
                <a:latin typeface="Times New Roman" pitchFamily="18" charset="0"/>
                <a:cs typeface="Times New Roman" pitchFamily="18" charset="0"/>
              </a:rPr>
              <a:t>2 - </a:t>
            </a:r>
            <a:r>
              <a:rPr lang="pt-BR" kern="0" dirty="0">
                <a:latin typeface="Times New Roman" pitchFamily="18" charset="0"/>
                <a:cs typeface="Times New Roman" pitchFamily="18" charset="0"/>
              </a:rPr>
              <a:t>VHDL 93. </a:t>
            </a:r>
          </a:p>
          <a:p>
            <a:r>
              <a:rPr lang="pt-BR" sz="1200" dirty="0" smtClean="0"/>
              <a:t>					Fonte</a:t>
            </a:r>
            <a:r>
              <a:rPr lang="pt-BR" sz="1200" dirty="0"/>
              <a:t>: </a:t>
            </a:r>
            <a:r>
              <a:rPr lang="pt-BR" sz="1200" dirty="0">
                <a:hlinkClick r:id="rId6"/>
              </a:rPr>
              <a:t>http://www.vhdl.org/fphdl</a:t>
            </a:r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</p:txBody>
      </p:sp>
      <p:sp>
        <p:nvSpPr>
          <p:cNvPr id="18" name="CaixaDeTexto 17"/>
          <p:cNvSpPr txBox="1">
            <a:spLocks noChangeArrowheads="1"/>
          </p:cNvSpPr>
          <p:nvPr/>
        </p:nvSpPr>
        <p:spPr bwMode="auto">
          <a:xfrm>
            <a:off x="250825" y="333375"/>
            <a:ext cx="8497639" cy="52322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0066"/>
                </a:solidFill>
              </a:rPr>
              <a:t>Operações em Ponto Fixo</a:t>
            </a:r>
            <a:endParaRPr lang="pt-BR" sz="2800" dirty="0">
              <a:solidFill>
                <a:srgbClr val="000066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398103" y="3302985"/>
            <a:ext cx="1239442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8427" defTabSz="407986" hangingPunct="0">
              <a:lnSpc>
                <a:spcPct val="93000"/>
              </a:lnSpc>
              <a:spcAft>
                <a:spcPts val="1290"/>
              </a:spcAft>
              <a:buClr>
                <a:srgbClr val="166379"/>
              </a:buClr>
              <a:buSzPct val="60000"/>
            </a:pPr>
            <a:r>
              <a:rPr lang="pt-BR" kern="0" dirty="0" smtClean="0">
                <a:latin typeface="Times New Roman" pitchFamily="18" charset="0"/>
                <a:cs typeface="Times New Roman" pitchFamily="18" charset="0"/>
              </a:rPr>
              <a:t>Exemplo: </a:t>
            </a:r>
            <a:endParaRPr lang="pt-BR" kern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250825" y="333375"/>
            <a:ext cx="8497639" cy="52322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0066"/>
                </a:solidFill>
              </a:rPr>
              <a:t>Exemplo: Conversão Real </a:t>
            </a:r>
            <a:r>
              <a:rPr lang="pt-BR" sz="2800" b="1" dirty="0" smtClean="0">
                <a:solidFill>
                  <a:srgbClr val="000066"/>
                </a:solidFill>
                <a:sym typeface="Wingdings" pitchFamily="2" charset="2"/>
              </a:rPr>
              <a:t> </a:t>
            </a:r>
            <a:r>
              <a:rPr lang="pt-BR" sz="2800" b="1" dirty="0" err="1" smtClean="0">
                <a:solidFill>
                  <a:srgbClr val="000066"/>
                </a:solidFill>
                <a:sym typeface="Wingdings" pitchFamily="2" charset="2"/>
              </a:rPr>
              <a:t>Sfixed</a:t>
            </a:r>
            <a:endParaRPr lang="pt-BR" sz="2800" dirty="0">
              <a:solidFill>
                <a:srgbClr val="000066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74" y="1772816"/>
            <a:ext cx="2561489" cy="492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74" y="4725144"/>
            <a:ext cx="277177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74" y="5059685"/>
            <a:ext cx="2124075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2896"/>
            <a:ext cx="68580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38766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250825" y="333375"/>
            <a:ext cx="8497639" cy="52322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0066"/>
                </a:solidFill>
              </a:rPr>
              <a:t>Redimensionamento do vetor resultante</a:t>
            </a:r>
            <a:endParaRPr lang="pt-BR" sz="2800" dirty="0">
              <a:solidFill>
                <a:srgbClr val="000066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27" y="1844824"/>
            <a:ext cx="8125345" cy="351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250825" y="333375"/>
            <a:ext cx="8497639" cy="52322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0066"/>
                </a:solidFill>
              </a:rPr>
              <a:t>Divisão</a:t>
            </a:r>
            <a:endParaRPr lang="pt-BR" sz="2800" dirty="0">
              <a:solidFill>
                <a:srgbClr val="000066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55" y="4009998"/>
            <a:ext cx="2624997" cy="571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609" y="3999610"/>
            <a:ext cx="4969336" cy="581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55" y="1692242"/>
            <a:ext cx="8292410" cy="1981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5361726" y="2780928"/>
            <a:ext cx="2664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(Redimensionamento Automático)</a:t>
            </a:r>
            <a:endParaRPr lang="pt-BR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Conector de seta reta 2"/>
          <p:cNvCxnSpPr>
            <a:stCxn id="10" idx="1"/>
          </p:cNvCxnSpPr>
          <p:nvPr/>
        </p:nvCxnSpPr>
        <p:spPr>
          <a:xfrm flipH="1" flipV="1">
            <a:off x="4788024" y="2780928"/>
            <a:ext cx="573702" cy="1538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250825" y="333375"/>
            <a:ext cx="8497639" cy="52322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0066"/>
                </a:solidFill>
              </a:rPr>
              <a:t>Arredondamento</a:t>
            </a:r>
            <a:endParaRPr lang="pt-BR" sz="2800" dirty="0">
              <a:solidFill>
                <a:srgbClr val="000066"/>
              </a:solidFill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24" y="4482827"/>
            <a:ext cx="24003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052" y="5346923"/>
            <a:ext cx="2286000" cy="314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48" y="5346923"/>
            <a:ext cx="45339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12232"/>
            <a:ext cx="449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24" y="2391421"/>
            <a:ext cx="3168352" cy="21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24" y="2999142"/>
            <a:ext cx="5256584" cy="189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CaixaDeTexto 25"/>
          <p:cNvSpPr txBox="1"/>
          <p:nvPr/>
        </p:nvSpPr>
        <p:spPr>
          <a:xfrm>
            <a:off x="683568" y="260382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701824" y="484938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11652"/>
            <a:ext cx="22002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CaixaDeTexto 28"/>
          <p:cNvSpPr txBox="1"/>
          <p:nvPr/>
        </p:nvSpPr>
        <p:spPr>
          <a:xfrm>
            <a:off x="695325" y="1484784"/>
            <a:ext cx="200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Sem arredondamento</a:t>
            </a:r>
            <a:endParaRPr lang="pt-B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683568" y="4005064"/>
            <a:ext cx="20345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pt-BR" sz="1400" dirty="0" smtClean="0">
                <a:latin typeface="Times New Roman" pitchFamily="18" charset="0"/>
                <a:cs typeface="Times New Roman" pitchFamily="18" charset="0"/>
              </a:rPr>
              <a:t>Com arredondamento</a:t>
            </a:r>
            <a:endParaRPr lang="pt-BR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0" y="21812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15900" algn="just" eaLnBrk="0" hangingPunct="0"/>
            <a:r>
              <a:rPr lang="pt-BR" sz="12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lang="pt-BR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0" y="38766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250825" y="333375"/>
            <a:ext cx="8497639" cy="52322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000066"/>
                </a:solidFill>
              </a:rPr>
              <a:t>Aritmética com VHDL</a:t>
            </a:r>
            <a:endParaRPr lang="pt-BR" sz="2800" dirty="0">
              <a:solidFill>
                <a:srgbClr val="000066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100050" y="1412776"/>
            <a:ext cx="69611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400" dirty="0" err="1" smtClean="0">
                <a:latin typeface="Times New Roman" pitchFamily="18" charset="0"/>
                <a:cs typeface="Times New Roman" pitchFamily="18" charset="0"/>
              </a:rPr>
              <a:t>Synopsis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pt-BR" sz="2400" i="1" dirty="0" err="1">
                <a:latin typeface="Times New Roman" pitchFamily="18" charset="0"/>
                <a:cs typeface="Times New Roman" pitchFamily="18" charset="0"/>
              </a:rPr>
              <a:t>std_logic_arith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sz="2400" i="1" dirty="0" err="1">
                <a:latin typeface="Times New Roman" pitchFamily="18" charset="0"/>
                <a:cs typeface="Times New Roman" pitchFamily="18" charset="0"/>
              </a:rPr>
              <a:t>std_logic_signed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sz="2400" i="1" dirty="0" err="1" smtClean="0">
                <a:latin typeface="Times New Roman" pitchFamily="18" charset="0"/>
                <a:cs typeface="Times New Roman" pitchFamily="18" charset="0"/>
              </a:rPr>
              <a:t>std_logic_unsigned</a:t>
            </a:r>
            <a:endParaRPr lang="pt-BR" sz="2400" i="1" dirty="0">
              <a:latin typeface="Times New Roman" pitchFamily="18" charset="0"/>
              <a:cs typeface="Times New Roman" pitchFamily="18" charset="0"/>
            </a:endParaRPr>
          </a:p>
          <a:p>
            <a:endParaRPr lang="pt-B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Exemplo: Soma de dois vetores</a:t>
            </a:r>
            <a:endParaRPr lang="pt-BR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420" y="3429000"/>
            <a:ext cx="4032448" cy="3112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CaixaDeTexto 4"/>
          <p:cNvSpPr txBox="1">
            <a:spLocks noChangeArrowheads="1"/>
          </p:cNvSpPr>
          <p:nvPr/>
        </p:nvSpPr>
        <p:spPr bwMode="auto">
          <a:xfrm>
            <a:off x="179388" y="836712"/>
            <a:ext cx="8785225" cy="49244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 sz="2600" dirty="0">
              <a:solidFill>
                <a:srgbClr val="FF0000"/>
              </a:solidFill>
            </a:endParaRPr>
          </a:p>
        </p:txBody>
      </p:sp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0" y="21812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15900" algn="just" eaLnBrk="0" hangingPunct="0"/>
            <a:r>
              <a:rPr lang="pt-BR" sz="12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lang="pt-BR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7655" name="Rectangle 5"/>
          <p:cNvSpPr>
            <a:spLocks noChangeArrowheads="1"/>
          </p:cNvSpPr>
          <p:nvPr/>
        </p:nvSpPr>
        <p:spPr bwMode="auto">
          <a:xfrm>
            <a:off x="0" y="38766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250825" y="333375"/>
            <a:ext cx="8497639" cy="52322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000066"/>
                </a:solidFill>
              </a:rPr>
              <a:t>Aritmética com VHDL</a:t>
            </a:r>
            <a:endParaRPr lang="pt-BR" sz="2800" dirty="0">
              <a:solidFill>
                <a:srgbClr val="000066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971600" y="1556792"/>
            <a:ext cx="648072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Solução não oficial, 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implementações diferentes para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cada ferramenta 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de síntese</a:t>
            </a:r>
          </a:p>
          <a:p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043608" y="3475335"/>
            <a:ext cx="67687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IEEE - </a:t>
            </a:r>
            <a:r>
              <a:rPr lang="pt-BR" sz="2400" i="1" dirty="0" err="1" smtClean="0">
                <a:latin typeface="Times New Roman" pitchFamily="18" charset="0"/>
                <a:cs typeface="Times New Roman" pitchFamily="18" charset="0"/>
              </a:rPr>
              <a:t>numeric_std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:  Versão oficial, maior portabilidade</a:t>
            </a:r>
          </a:p>
          <a:p>
            <a:pPr lvl="1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pt-BR" dirty="0">
                <a:latin typeface="Times New Roman" pitchFamily="18" charset="0"/>
                <a:cs typeface="Times New Roman" pitchFamily="18" charset="0"/>
              </a:rPr>
              <a:t> </a:t>
            </a:r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Wingdings" pitchFamily="2" charset="2"/>
              <a:buChar char="q"/>
            </a:pP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Wingdings" pitchFamily="2" charset="2"/>
              <a:buChar char="q"/>
            </a:pP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4"/>
          <p:cNvSpPr>
            <a:spLocks noChangeArrowheads="1"/>
          </p:cNvSpPr>
          <p:nvPr/>
        </p:nvSpPr>
        <p:spPr bwMode="auto">
          <a:xfrm>
            <a:off x="0" y="21812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15900" algn="just" eaLnBrk="0" hangingPunct="0"/>
            <a:r>
              <a:rPr lang="pt-BR" sz="12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lang="pt-BR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8679" name="Rectangle 5"/>
          <p:cNvSpPr>
            <a:spLocks noChangeArrowheads="1"/>
          </p:cNvSpPr>
          <p:nvPr/>
        </p:nvSpPr>
        <p:spPr bwMode="auto">
          <a:xfrm>
            <a:off x="0" y="38766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250825" y="333375"/>
            <a:ext cx="8497639" cy="52322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0066"/>
                </a:solidFill>
              </a:rPr>
              <a:t>Conversões da Biblioteca </a:t>
            </a:r>
            <a:r>
              <a:rPr lang="pt-BR" sz="2800" b="1" dirty="0" err="1" smtClean="0">
                <a:solidFill>
                  <a:srgbClr val="000066"/>
                </a:solidFill>
              </a:rPr>
              <a:t>numeric_std</a:t>
            </a:r>
            <a:endParaRPr lang="pt-BR" sz="2800" dirty="0">
              <a:solidFill>
                <a:srgbClr val="000066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7" r="2601" b="1504"/>
          <a:stretch/>
        </p:blipFill>
        <p:spPr bwMode="auto">
          <a:xfrm>
            <a:off x="1619672" y="1700808"/>
            <a:ext cx="5937484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0" y="21812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15900" algn="just" eaLnBrk="0" hangingPunct="0"/>
            <a:r>
              <a:rPr lang="pt-BR" sz="12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lang="pt-BR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0" y="38766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250825" y="333375"/>
            <a:ext cx="8497639" cy="52322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0066"/>
                </a:solidFill>
              </a:rPr>
              <a:t>Tipo UNSIGNED</a:t>
            </a:r>
            <a:endParaRPr lang="pt-BR" sz="2800" dirty="0">
              <a:solidFill>
                <a:srgbClr val="000066"/>
              </a:solidFill>
            </a:endParaRPr>
          </a:p>
        </p:txBody>
      </p:sp>
      <p:sp>
        <p:nvSpPr>
          <p:cNvPr id="7" name="CaixaDeTexto 4"/>
          <p:cNvSpPr txBox="1">
            <a:spLocks noChangeArrowheads="1"/>
          </p:cNvSpPr>
          <p:nvPr/>
        </p:nvSpPr>
        <p:spPr bwMode="auto">
          <a:xfrm>
            <a:off x="250825" y="836712"/>
            <a:ext cx="8497639" cy="46166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400" b="1" dirty="0" smtClean="0"/>
              <a:t>Vetores </a:t>
            </a:r>
            <a:r>
              <a:rPr lang="pt-BR" sz="2400" b="1" dirty="0"/>
              <a:t>representando números sem sinal </a:t>
            </a:r>
            <a:r>
              <a:rPr lang="pt-BR" sz="2400" b="1" dirty="0" smtClean="0"/>
              <a:t>positivos</a:t>
            </a:r>
            <a:endParaRPr lang="pt-BR" sz="2400" b="1" dirty="0">
              <a:solidFill>
                <a:srgbClr val="FF0000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4832" y="1574254"/>
            <a:ext cx="3817168" cy="4841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5004048" y="2727635"/>
            <a:ext cx="34563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Overflow 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executado pela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própria biblioteca:</a:t>
            </a:r>
            <a:endParaRPr lang="pt-BR" dirty="0"/>
          </a:p>
        </p:txBody>
      </p:sp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617751"/>
            <a:ext cx="2836096" cy="1467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0" y="21812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215900" algn="just" eaLnBrk="0" hangingPunct="0"/>
            <a:r>
              <a:rPr lang="pt-BR" sz="120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lang="pt-BR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0" y="4144439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250825" y="333375"/>
            <a:ext cx="8497639" cy="52322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0066"/>
                </a:solidFill>
              </a:rPr>
              <a:t>Tipo UNSIGNED</a:t>
            </a:r>
            <a:endParaRPr lang="pt-BR" sz="2800" dirty="0">
              <a:solidFill>
                <a:srgbClr val="000066"/>
              </a:solidFill>
            </a:endParaRPr>
          </a:p>
        </p:txBody>
      </p:sp>
      <p:sp>
        <p:nvSpPr>
          <p:cNvPr id="7" name="CaixaDeTexto 4"/>
          <p:cNvSpPr txBox="1">
            <a:spLocks noChangeArrowheads="1"/>
          </p:cNvSpPr>
          <p:nvPr/>
        </p:nvSpPr>
        <p:spPr bwMode="auto">
          <a:xfrm>
            <a:off x="250825" y="836712"/>
            <a:ext cx="8497639" cy="46166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400" b="1" dirty="0" smtClean="0"/>
              <a:t>Subtração</a:t>
            </a:r>
            <a:endParaRPr lang="pt-BR" sz="2400" b="1" dirty="0">
              <a:solidFill>
                <a:srgbClr val="FF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" t="-1" r="-1" b="5532"/>
          <a:stretch/>
        </p:blipFill>
        <p:spPr bwMode="auto">
          <a:xfrm>
            <a:off x="1763688" y="2276872"/>
            <a:ext cx="5046935" cy="551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34498" y="3326878"/>
            <a:ext cx="1901699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326878"/>
            <a:ext cx="315277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250825" y="333375"/>
            <a:ext cx="8497639" cy="52322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0066"/>
                </a:solidFill>
              </a:rPr>
              <a:t>Tipo SIGNED</a:t>
            </a:r>
            <a:endParaRPr lang="pt-BR" sz="2800" dirty="0">
              <a:solidFill>
                <a:srgbClr val="00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648072" y="1196752"/>
                <a:ext cx="4572000" cy="480131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pt-BR" dirty="0">
                    <a:latin typeface="Times New Roman" pitchFamily="18" charset="0"/>
                    <a:cs typeface="Times New Roman" pitchFamily="18" charset="0"/>
                  </a:rPr>
                  <a:t>Representação de um numero negativo através da </a:t>
                </a:r>
                <a:r>
                  <a:rPr lang="pt-BR" dirty="0" smtClean="0">
                    <a:latin typeface="Times New Roman" pitchFamily="18" charset="0"/>
                    <a:cs typeface="Times New Roman" pitchFamily="18" charset="0"/>
                  </a:rPr>
                  <a:t>adição </a:t>
                </a:r>
                <a:r>
                  <a:rPr lang="pt-BR" dirty="0">
                    <a:latin typeface="Times New Roman" pitchFamily="18" charset="0"/>
                    <a:cs typeface="Times New Roman" pitchFamily="18" charset="0"/>
                  </a:rPr>
                  <a:t>de 1 bit na posição mais significativa, e do complemento de </a:t>
                </a:r>
                <a:r>
                  <a:rPr lang="pt-BR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  <a:p>
                <a:endParaRPr lang="pt-BR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pt-BR" b="1" dirty="0" smtClean="0"/>
                  <a:t>Ex</a:t>
                </a:r>
                <a:r>
                  <a:rPr lang="pt-BR" b="1" dirty="0"/>
                  <a:t>.: 15</a:t>
                </a:r>
                <a:r>
                  <a:rPr lang="pt-BR" dirty="0"/>
                  <a:t> </a:t>
                </a:r>
                <a:r>
                  <a:rPr lang="pt-BR" dirty="0" smtClean="0"/>
                  <a:t>    </a:t>
                </a:r>
                <a:r>
                  <a:rPr lang="pt-BR" dirty="0" smtClean="0">
                    <a:sym typeface="Wingdings" pitchFamily="2" charset="2"/>
                  </a:rPr>
                  <a:t> </a:t>
                </a:r>
                <a:r>
                  <a:rPr lang="pt-BR" b="1" dirty="0">
                    <a:sym typeface="Wingdings" pitchFamily="2" charset="2"/>
                  </a:rPr>
                  <a:t>- 15 </a:t>
                </a:r>
              </a:p>
              <a:p>
                <a:r>
                  <a:rPr lang="pt-BR" dirty="0"/>
                  <a:t>01111  </a:t>
                </a:r>
                <a:r>
                  <a:rPr lang="pt-BR" dirty="0" smtClean="0"/>
                  <a:t>    </a:t>
                </a:r>
                <a:r>
                  <a:rPr lang="pt-BR" dirty="0" smtClean="0">
                    <a:sym typeface="Wingdings" pitchFamily="2" charset="2"/>
                  </a:rPr>
                  <a:t> </a:t>
                </a:r>
                <a:r>
                  <a:rPr lang="pt-BR" dirty="0">
                    <a:sym typeface="Wingdings" pitchFamily="2" charset="2"/>
                  </a:rPr>
                  <a:t>10000</a:t>
                </a:r>
              </a:p>
              <a:p>
                <a:pPr marL="228600" indent="-228600">
                  <a:buAutoNum type="arabicPlain" startAt="10000"/>
                </a:pPr>
                <a:r>
                  <a:rPr lang="pt-BR" dirty="0" smtClean="0"/>
                  <a:t> + </a:t>
                </a:r>
                <a:r>
                  <a:rPr lang="pt-BR" dirty="0"/>
                  <a:t>1 </a:t>
                </a:r>
                <a:r>
                  <a:rPr lang="pt-BR" dirty="0" smtClean="0">
                    <a:sym typeface="Wingdings" pitchFamily="2" charset="2"/>
                  </a:rPr>
                  <a:t> </a:t>
                </a:r>
                <a:r>
                  <a:rPr lang="pt-BR" dirty="0"/>
                  <a:t>10001</a:t>
                </a:r>
              </a:p>
              <a:p>
                <a:endParaRPr lang="pt-BR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pt-BR" b="1" u="sng" dirty="0">
                    <a:latin typeface="Times New Roman" pitchFamily="18" charset="0"/>
                    <a:cs typeface="Times New Roman" pitchFamily="18" charset="0"/>
                  </a:rPr>
                  <a:t>UNSIGNED : números positivos</a:t>
                </a:r>
              </a:p>
              <a:p>
                <a:r>
                  <a:rPr lang="pt-BR" b="1" u="sng" dirty="0">
                    <a:latin typeface="Times New Roman" pitchFamily="18" charset="0"/>
                    <a:cs typeface="Times New Roman" pitchFamily="18" charset="0"/>
                  </a:rPr>
                  <a:t>SIGNED: números positivos e </a:t>
                </a:r>
                <a:r>
                  <a:rPr lang="pt-BR" b="1" u="sng" dirty="0" smtClean="0">
                    <a:latin typeface="Times New Roman" pitchFamily="18" charset="0"/>
                    <a:cs typeface="Times New Roman" pitchFamily="18" charset="0"/>
                  </a:rPr>
                  <a:t>negativos</a:t>
                </a:r>
              </a:p>
              <a:p>
                <a:endParaRPr lang="pt-BR" b="1" u="sng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pt-BR" b="1" u="sng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pt-BR" dirty="0" smtClean="0">
                    <a:latin typeface="Times New Roman" pitchFamily="18" charset="0"/>
                    <a:cs typeface="Times New Roman" pitchFamily="18" charset="0"/>
                  </a:rPr>
                  <a:t>RANGE </a:t>
                </a:r>
                <a:r>
                  <a:rPr lang="pt-BR" dirty="0">
                    <a:latin typeface="Times New Roman" pitchFamily="18" charset="0"/>
                    <a:cs typeface="Times New Roman" pitchFamily="18" charset="0"/>
                  </a:rPr>
                  <a:t>para N Bits</a:t>
                </a:r>
              </a:p>
              <a:p>
                <a:endParaRPr lang="de-DE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de-DE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de-DE" i="1">
                              <a:latin typeface="Cambria Math"/>
                            </a:rPr>
                            <m:t>𝑁</m:t>
                          </m:r>
                        </m:sup>
                      </m:sSup>
                      <m:r>
                        <a:rPr lang="de-DE" i="1">
                          <a:latin typeface="Cambria Math"/>
                        </a:rPr>
                        <m:t>…</m:t>
                      </m:r>
                      <m:sSup>
                        <m:sSupPr>
                          <m:ctrlPr>
                            <a:rPr lang="de-DE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de-DE" i="1">
                              <a:latin typeface="Cambria Math"/>
                            </a:rPr>
                            <m:t>𝑁</m:t>
                          </m:r>
                        </m:sup>
                      </m:sSup>
                      <m:r>
                        <a:rPr lang="de-DE" i="1">
                          <a:latin typeface="Cambria Math"/>
                        </a:rPr>
                        <m:t> −1 </m:t>
                      </m:r>
                    </m:oMath>
                  </m:oMathPara>
                </a14:m>
                <a:endParaRPr lang="pt-BR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pt-BR" b="1" u="sng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pt-BR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72" y="1196752"/>
                <a:ext cx="4572000" cy="4801314"/>
              </a:xfrm>
              <a:prstGeom prst="rect">
                <a:avLst/>
              </a:prstGeom>
              <a:blipFill rotWithShape="1">
                <a:blip r:embed="rId4"/>
                <a:stretch>
                  <a:fillRect l="-1067" t="-635" r="-21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69465"/>
              </p:ext>
            </p:extLst>
          </p:nvPr>
        </p:nvGraphicFramePr>
        <p:xfrm>
          <a:off x="6444208" y="872247"/>
          <a:ext cx="1979612" cy="553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Planilha" r:id="rId5" imgW="1857434" imgH="5533920" progId="Excel.Sheet.8">
                  <p:embed/>
                </p:oleObj>
              </mc:Choice>
              <mc:Fallback>
                <p:oleObj name="Planilha" r:id="rId5" imgW="1857434" imgH="5533920" progId="Excel.Sheet.8">
                  <p:embed/>
                  <p:pic>
                    <p:nvPicPr>
                      <p:cNvPr id="0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872247"/>
                        <a:ext cx="1979612" cy="553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250825" y="333375"/>
            <a:ext cx="8497639" cy="52322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000066"/>
                </a:solidFill>
              </a:rPr>
              <a:t>Tipo SIGNED</a:t>
            </a:r>
            <a:endParaRPr lang="pt-BR" sz="2800" dirty="0">
              <a:solidFill>
                <a:srgbClr val="000066"/>
              </a:solidFill>
            </a:endParaRPr>
          </a:p>
        </p:txBody>
      </p:sp>
      <p:sp>
        <p:nvSpPr>
          <p:cNvPr id="6" name="CaixaDeTexto 4"/>
          <p:cNvSpPr txBox="1">
            <a:spLocks noChangeArrowheads="1"/>
          </p:cNvSpPr>
          <p:nvPr/>
        </p:nvSpPr>
        <p:spPr bwMode="auto">
          <a:xfrm>
            <a:off x="250825" y="836712"/>
            <a:ext cx="8497639" cy="46166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2400" b="1" dirty="0" smtClean="0"/>
              <a:t>Exemplos</a:t>
            </a:r>
            <a:endParaRPr lang="pt-BR" sz="2400" b="1" dirty="0">
              <a:solidFill>
                <a:srgbClr val="FF0000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25" y="2497608"/>
            <a:ext cx="23812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76" y="3007195"/>
            <a:ext cx="2278348" cy="709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859" y="4653136"/>
            <a:ext cx="2275923" cy="814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00" y="4251723"/>
            <a:ext cx="22479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950" y="5843497"/>
            <a:ext cx="2237350" cy="489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936" y="4303365"/>
            <a:ext cx="2819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936" y="4629131"/>
            <a:ext cx="2770798" cy="516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908" y="2328637"/>
            <a:ext cx="377190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291" y="3007195"/>
            <a:ext cx="3304898" cy="454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tângulo 20"/>
          <p:cNvSpPr/>
          <p:nvPr/>
        </p:nvSpPr>
        <p:spPr>
          <a:xfrm>
            <a:off x="1115616" y="1772816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Adição do bit de sinal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619672" y="3859685"/>
            <a:ext cx="976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Inversão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4644008" y="1772816"/>
            <a:ext cx="3377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Conversão SIGNED /UNSIGNED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728819" y="3861048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Módulo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217977" y="2045136"/>
            <a:ext cx="20152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 smtClean="0">
                <a:latin typeface="Times New Roman" pitchFamily="18" charset="0"/>
                <a:cs typeface="Times New Roman" pitchFamily="18" charset="0"/>
              </a:rPr>
              <a:t>(Considerando que o vetor original </a:t>
            </a:r>
            <a:br>
              <a:rPr lang="pt-BR" sz="1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1000" dirty="0" smtClean="0">
                <a:latin typeface="Times New Roman" pitchFamily="18" charset="0"/>
                <a:cs typeface="Times New Roman" pitchFamily="18" charset="0"/>
              </a:rPr>
              <a:t>não possui esta informação)</a:t>
            </a:r>
            <a:endParaRPr lang="pt-BR" sz="1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modelo Reason UFSC LabPla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Design padrã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23455</TotalTime>
  <Words>511</Words>
  <Application>Microsoft Office PowerPoint</Application>
  <PresentationFormat>Apresentação na tela (4:3)</PresentationFormat>
  <Paragraphs>148</Paragraphs>
  <Slides>29</Slides>
  <Notes>23</Notes>
  <HiddenSlides>0</HiddenSlides>
  <MMClips>0</MMClips>
  <ScaleCrop>false</ScaleCrop>
  <HeadingPairs>
    <vt:vector size="6" baseType="variant">
      <vt:variant>
        <vt:lpstr>Tema</vt:lpstr>
      </vt:variant>
      <vt:variant>
        <vt:i4>3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3" baseType="lpstr">
      <vt:lpstr>modelo Reason UFSC LabPlan</vt:lpstr>
      <vt:lpstr>Personalizar design</vt:lpstr>
      <vt:lpstr>2_Design padrão</vt:lpstr>
      <vt:lpstr>Planilha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Alocação do Sobrecusto Operativo via Teoria dos Jogos Cooperativos</dc:title>
  <dc:subject>Sobrecusto Operativo; Congestionamento; Aumann-Shapley</dc:subject>
  <dc:creator>Marcos Keller Amboni</dc:creator>
  <cp:lastModifiedBy>gdl</cp:lastModifiedBy>
  <cp:revision>1559</cp:revision>
  <cp:lastPrinted>2002-03-06T00:18:29Z</cp:lastPrinted>
  <dcterms:created xsi:type="dcterms:W3CDTF">1999-08-25T17:15:25Z</dcterms:created>
  <dcterms:modified xsi:type="dcterms:W3CDTF">2013-01-15T16:23:50Z</dcterms:modified>
</cp:coreProperties>
</file>