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4441" autoAdjust="0"/>
    <p:restoredTop sz="94660"/>
  </p:normalViewPr>
  <p:slideViewPr>
    <p:cSldViewPr snapToGrid="0">
      <p:cViewPr>
        <p:scale>
          <a:sx n="75" d="100"/>
          <a:sy n="75" d="100"/>
        </p:scale>
        <p:origin x="1703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65ACA9-B708-0901-8B06-862F79E5C2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1E1F72E-4E91-80AC-3301-3BB59F6FC1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15EF60D-B6F5-8E86-0284-95BA792B7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B6154-6DAF-4E84-A2C8-16F0D540114D}" type="datetimeFigureOut">
              <a:rPr lang="es-AR" smtClean="0"/>
              <a:t>22/11/2022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EAC8998-F4AD-D5D2-F96E-332605850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703381C-015C-619D-7A18-0D3087A01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4475F-3B63-41E0-A39A-6CD935263D4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55270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510361-EDD3-8C1C-5E87-072DCC094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B2BAFEC-49A3-98D0-1B78-6ACB501D44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7FE1CF8-117F-FFA2-3A53-B40EA5FFF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B6154-6DAF-4E84-A2C8-16F0D540114D}" type="datetimeFigureOut">
              <a:rPr lang="es-AR" smtClean="0"/>
              <a:t>22/11/2022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69D7301-D25F-377E-B58C-94AD28AE2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12920E9-B312-43E7-80BB-8AF53CFBF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4475F-3B63-41E0-A39A-6CD935263D4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0030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D58FAAE-B6B7-1F3E-544E-109FC87BC6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06F24D8-FDBA-6FCC-CCF9-04AC5B106B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68B8099-EDA8-36F6-8D84-12A32B719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B6154-6DAF-4E84-A2C8-16F0D540114D}" type="datetimeFigureOut">
              <a:rPr lang="es-AR" smtClean="0"/>
              <a:t>22/11/2022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8403860-7629-677F-1B3C-0B70E0780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BC3F817-4CD1-26C2-26F8-CE6800200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4475F-3B63-41E0-A39A-6CD935263D4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89231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5297EE-9442-B359-8FAA-212DB0364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A82BD63-DBD5-EC70-21F1-39137E5BBE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A057617-69CE-DA25-2C18-7214F210A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B6154-6DAF-4E84-A2C8-16F0D540114D}" type="datetimeFigureOut">
              <a:rPr lang="es-AR" smtClean="0"/>
              <a:t>22/11/2022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AECCB32-6E7F-67D5-7839-3B4B13239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3BCD932-89F8-D9F3-A644-1CADD8C5C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4475F-3B63-41E0-A39A-6CD935263D4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98175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683B41-797B-98F2-3145-E642C03D6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53902F5-55EF-6784-798D-F42C1CF8DF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BAF1372-EA9B-5CA9-A1B2-733FD1904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B6154-6DAF-4E84-A2C8-16F0D540114D}" type="datetimeFigureOut">
              <a:rPr lang="es-AR" smtClean="0"/>
              <a:t>22/11/2022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60F82C5-F65B-E723-0495-211246C47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2E320C5-6CEB-4702-B4D0-61BD47843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4475F-3B63-41E0-A39A-6CD935263D4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74363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2614F5-B792-F77A-5F34-E316E7491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E1D46EF-13A5-66DF-6F1F-72AB8B18EF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D7F10DD-FC69-624C-7330-CC084F16A6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65FEC13-65C6-D4F5-5227-3C2B0C785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B6154-6DAF-4E84-A2C8-16F0D540114D}" type="datetimeFigureOut">
              <a:rPr lang="es-AR" smtClean="0"/>
              <a:t>22/11/2022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711CA7E-2048-5565-8A0C-B1334B873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5C5E6AD-A8FB-D5B3-F897-19931E25A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4475F-3B63-41E0-A39A-6CD935263D4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59047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0CB676-375B-D69B-BA32-7AC2798BF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98BAA7C-E03B-7129-AA88-EF94C525B3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84992EA-53AB-7F23-305D-7E7A9D1E8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9E6246F-4AFB-C158-62B8-91FB2880CA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2B3F28E-991C-DB48-5E51-CDF0D228CB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8264112-2B5C-507B-36DA-B9B2D95DB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B6154-6DAF-4E84-A2C8-16F0D540114D}" type="datetimeFigureOut">
              <a:rPr lang="es-AR" smtClean="0"/>
              <a:t>22/11/2022</a:t>
            </a:fld>
            <a:endParaRPr lang="es-A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D6364A0-56B4-A9C7-A640-2F8892392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0544EAF-078B-BEC0-8A09-B9A331A26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4475F-3B63-41E0-A39A-6CD935263D4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87258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6334C8-7856-9D96-0C98-D8669D260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2A803C0-2DA9-9134-5415-067A03AEE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B6154-6DAF-4E84-A2C8-16F0D540114D}" type="datetimeFigureOut">
              <a:rPr lang="es-AR" smtClean="0"/>
              <a:t>22/11/2022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357F383-94DF-5F1C-FFC7-9EDD7D32C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C13A817-677B-EB38-58FF-9F4072755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4475F-3B63-41E0-A39A-6CD935263D4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62199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E7F548E-9213-19D5-205C-477DE5FC6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B6154-6DAF-4E84-A2C8-16F0D540114D}" type="datetimeFigureOut">
              <a:rPr lang="es-AR" smtClean="0"/>
              <a:t>22/11/2022</a:t>
            </a:fld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F3192D2-2C3C-4E14-3E92-37AB33194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7F77293-9933-BA84-AF47-F4959F684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4475F-3B63-41E0-A39A-6CD935263D4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21079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B1977C-3985-9B23-0607-E78856CA4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885E6D9-CEEB-3DE1-171F-60B4FA6D45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B375C01-6936-0CCE-C6B3-6D36E01881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C7FB104-4FBA-2808-A008-DED9C3BE1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B6154-6DAF-4E84-A2C8-16F0D540114D}" type="datetimeFigureOut">
              <a:rPr lang="es-AR" smtClean="0"/>
              <a:t>22/11/2022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188EB61-E2AC-8B11-DB2C-E900D560E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0B5F15D-3464-0940-369E-95B60984D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4475F-3B63-41E0-A39A-6CD935263D4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79514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FB7B27-3114-7627-774C-9746C82F4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2F576E6-FEC3-4FD8-524F-05B689DCC9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91E37F7-508D-BEB2-D6C9-E5C91C26BA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A6E1587-E09C-F4B5-6415-84134403B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B6154-6DAF-4E84-A2C8-16F0D540114D}" type="datetimeFigureOut">
              <a:rPr lang="es-AR" smtClean="0"/>
              <a:t>22/11/2022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D82C5EB-F2E0-97B7-EAAC-1A7A515D6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754068E-46FA-F97B-6608-031A5E65F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4475F-3B63-41E0-A39A-6CD935263D4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4894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576E83A-B382-A6EE-037C-0228CFEE8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5B5AF0D-A9A7-0C5C-9AE2-2871CC39F9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C43DEF5-54EC-940A-C164-A2A9FCF872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9B6154-6DAF-4E84-A2C8-16F0D540114D}" type="datetimeFigureOut">
              <a:rPr lang="es-AR" smtClean="0"/>
              <a:t>22/11/2022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4608B59-D2A0-03D5-4C41-5AE51ED3CC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ACD7CA8-E95C-CBA4-3DE4-132ABF89C4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E4475F-3B63-41E0-A39A-6CD935263D4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3274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2" name="Grupo 661">
            <a:extLst>
              <a:ext uri="{FF2B5EF4-FFF2-40B4-BE49-F238E27FC236}">
                <a16:creationId xmlns:a16="http://schemas.microsoft.com/office/drawing/2014/main" id="{BA93CAF4-179E-F773-1A68-3F55B11D0B72}"/>
              </a:ext>
            </a:extLst>
          </p:cNvPr>
          <p:cNvGrpSpPr/>
          <p:nvPr/>
        </p:nvGrpSpPr>
        <p:grpSpPr>
          <a:xfrm>
            <a:off x="2372712" y="-796158"/>
            <a:ext cx="7906406" cy="7906405"/>
            <a:chOff x="2372712" y="-796158"/>
            <a:chExt cx="7906406" cy="7906405"/>
          </a:xfrm>
        </p:grpSpPr>
        <p:cxnSp>
          <p:nvCxnSpPr>
            <p:cNvPr id="5" name="Conector recto 4">
              <a:extLst>
                <a:ext uri="{FF2B5EF4-FFF2-40B4-BE49-F238E27FC236}">
                  <a16:creationId xmlns:a16="http://schemas.microsoft.com/office/drawing/2014/main" id="{744B88B3-524E-FCA3-21C9-6F8CE7B2D14A}"/>
                </a:ext>
              </a:extLst>
            </p:cNvPr>
            <p:cNvCxnSpPr>
              <a:cxnSpLocks/>
            </p:cNvCxnSpPr>
            <p:nvPr/>
          </p:nvCxnSpPr>
          <p:spPr>
            <a:xfrm>
              <a:off x="2372713" y="-794572"/>
              <a:ext cx="7905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recto 6">
              <a:extLst>
                <a:ext uri="{FF2B5EF4-FFF2-40B4-BE49-F238E27FC236}">
                  <a16:creationId xmlns:a16="http://schemas.microsoft.com/office/drawing/2014/main" id="{2C22E488-DB4B-FF9C-D149-7BA3BE5ABDCF}"/>
                </a:ext>
              </a:extLst>
            </p:cNvPr>
            <p:cNvCxnSpPr>
              <a:cxnSpLocks/>
            </p:cNvCxnSpPr>
            <p:nvPr/>
          </p:nvCxnSpPr>
          <p:spPr>
            <a:xfrm>
              <a:off x="2372713" y="-712372"/>
              <a:ext cx="7905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ctor recto 7">
              <a:extLst>
                <a:ext uri="{FF2B5EF4-FFF2-40B4-BE49-F238E27FC236}">
                  <a16:creationId xmlns:a16="http://schemas.microsoft.com/office/drawing/2014/main" id="{C5F3B145-CD00-1D75-C4A6-3C014EBEB9FC}"/>
                </a:ext>
              </a:extLst>
            </p:cNvPr>
            <p:cNvCxnSpPr>
              <a:cxnSpLocks/>
            </p:cNvCxnSpPr>
            <p:nvPr/>
          </p:nvCxnSpPr>
          <p:spPr>
            <a:xfrm>
              <a:off x="2372713" y="-640445"/>
              <a:ext cx="7905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cto 8">
              <a:extLst>
                <a:ext uri="{FF2B5EF4-FFF2-40B4-BE49-F238E27FC236}">
                  <a16:creationId xmlns:a16="http://schemas.microsoft.com/office/drawing/2014/main" id="{DFABAF75-03C1-CE04-9219-3FD7C03E2E73}"/>
                </a:ext>
              </a:extLst>
            </p:cNvPr>
            <p:cNvCxnSpPr>
              <a:cxnSpLocks/>
            </p:cNvCxnSpPr>
            <p:nvPr/>
          </p:nvCxnSpPr>
          <p:spPr>
            <a:xfrm>
              <a:off x="2372713" y="-558245"/>
              <a:ext cx="7905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cto 9">
              <a:extLst>
                <a:ext uri="{FF2B5EF4-FFF2-40B4-BE49-F238E27FC236}">
                  <a16:creationId xmlns:a16="http://schemas.microsoft.com/office/drawing/2014/main" id="{C9393C2C-D0BC-2A13-8E6E-8CC5B623DD54}"/>
                </a:ext>
              </a:extLst>
            </p:cNvPr>
            <p:cNvCxnSpPr>
              <a:cxnSpLocks/>
            </p:cNvCxnSpPr>
            <p:nvPr/>
          </p:nvCxnSpPr>
          <p:spPr>
            <a:xfrm>
              <a:off x="2372713" y="-486317"/>
              <a:ext cx="7905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cto 10">
              <a:extLst>
                <a:ext uri="{FF2B5EF4-FFF2-40B4-BE49-F238E27FC236}">
                  <a16:creationId xmlns:a16="http://schemas.microsoft.com/office/drawing/2014/main" id="{1A0091A9-BF95-610F-ED60-23D45CB6F249}"/>
                </a:ext>
              </a:extLst>
            </p:cNvPr>
            <p:cNvCxnSpPr>
              <a:cxnSpLocks/>
            </p:cNvCxnSpPr>
            <p:nvPr/>
          </p:nvCxnSpPr>
          <p:spPr>
            <a:xfrm>
              <a:off x="2372713" y="-404116"/>
              <a:ext cx="7905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cto 11">
              <a:extLst>
                <a:ext uri="{FF2B5EF4-FFF2-40B4-BE49-F238E27FC236}">
                  <a16:creationId xmlns:a16="http://schemas.microsoft.com/office/drawing/2014/main" id="{DFD3E9FD-8BA9-B477-BDD4-7D5A585B0C94}"/>
                </a:ext>
              </a:extLst>
            </p:cNvPr>
            <p:cNvCxnSpPr>
              <a:cxnSpLocks/>
            </p:cNvCxnSpPr>
            <p:nvPr/>
          </p:nvCxnSpPr>
          <p:spPr>
            <a:xfrm>
              <a:off x="2372713" y="-332190"/>
              <a:ext cx="7905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cto 12">
              <a:extLst>
                <a:ext uri="{FF2B5EF4-FFF2-40B4-BE49-F238E27FC236}">
                  <a16:creationId xmlns:a16="http://schemas.microsoft.com/office/drawing/2014/main" id="{510863C3-DC67-400A-E38F-6853E2FE8BFA}"/>
                </a:ext>
              </a:extLst>
            </p:cNvPr>
            <p:cNvCxnSpPr>
              <a:cxnSpLocks/>
            </p:cNvCxnSpPr>
            <p:nvPr/>
          </p:nvCxnSpPr>
          <p:spPr>
            <a:xfrm>
              <a:off x="2372713" y="-249990"/>
              <a:ext cx="7905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17">
              <a:extLst>
                <a:ext uri="{FF2B5EF4-FFF2-40B4-BE49-F238E27FC236}">
                  <a16:creationId xmlns:a16="http://schemas.microsoft.com/office/drawing/2014/main" id="{73B9E95D-8B3E-9076-3E02-08FE96F46B1E}"/>
                </a:ext>
              </a:extLst>
            </p:cNvPr>
            <p:cNvCxnSpPr>
              <a:cxnSpLocks/>
            </p:cNvCxnSpPr>
            <p:nvPr/>
          </p:nvCxnSpPr>
          <p:spPr>
            <a:xfrm>
              <a:off x="2372713" y="-166504"/>
              <a:ext cx="7905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cto 18">
              <a:extLst>
                <a:ext uri="{FF2B5EF4-FFF2-40B4-BE49-F238E27FC236}">
                  <a16:creationId xmlns:a16="http://schemas.microsoft.com/office/drawing/2014/main" id="{CD54E49D-2A7A-B14C-8ECF-BF1460747A9F}"/>
                </a:ext>
              </a:extLst>
            </p:cNvPr>
            <p:cNvCxnSpPr>
              <a:cxnSpLocks/>
            </p:cNvCxnSpPr>
            <p:nvPr/>
          </p:nvCxnSpPr>
          <p:spPr>
            <a:xfrm>
              <a:off x="2372713" y="-84303"/>
              <a:ext cx="7905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cto 19">
              <a:extLst>
                <a:ext uri="{FF2B5EF4-FFF2-40B4-BE49-F238E27FC236}">
                  <a16:creationId xmlns:a16="http://schemas.microsoft.com/office/drawing/2014/main" id="{0FC5CABA-B46D-B406-0A7F-A8A267578762}"/>
                </a:ext>
              </a:extLst>
            </p:cNvPr>
            <p:cNvCxnSpPr>
              <a:cxnSpLocks/>
            </p:cNvCxnSpPr>
            <p:nvPr/>
          </p:nvCxnSpPr>
          <p:spPr>
            <a:xfrm>
              <a:off x="2372713" y="-8522"/>
              <a:ext cx="7905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cto 20">
              <a:extLst>
                <a:ext uri="{FF2B5EF4-FFF2-40B4-BE49-F238E27FC236}">
                  <a16:creationId xmlns:a16="http://schemas.microsoft.com/office/drawing/2014/main" id="{B578D3CB-B8A4-051A-0FF1-C5684A84675E}"/>
                </a:ext>
              </a:extLst>
            </p:cNvPr>
            <p:cNvCxnSpPr>
              <a:cxnSpLocks/>
            </p:cNvCxnSpPr>
            <p:nvPr/>
          </p:nvCxnSpPr>
          <p:spPr>
            <a:xfrm>
              <a:off x="2372713" y="73678"/>
              <a:ext cx="7905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cto 21">
              <a:extLst>
                <a:ext uri="{FF2B5EF4-FFF2-40B4-BE49-F238E27FC236}">
                  <a16:creationId xmlns:a16="http://schemas.microsoft.com/office/drawing/2014/main" id="{5DA276D2-2CC8-BF9A-18CC-E5A249F244B7}"/>
                </a:ext>
              </a:extLst>
            </p:cNvPr>
            <p:cNvCxnSpPr>
              <a:cxnSpLocks/>
            </p:cNvCxnSpPr>
            <p:nvPr/>
          </p:nvCxnSpPr>
          <p:spPr>
            <a:xfrm>
              <a:off x="2372713" y="145605"/>
              <a:ext cx="7905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cto 22">
              <a:extLst>
                <a:ext uri="{FF2B5EF4-FFF2-40B4-BE49-F238E27FC236}">
                  <a16:creationId xmlns:a16="http://schemas.microsoft.com/office/drawing/2014/main" id="{B74DB94E-AF01-33AA-6D82-C8F7E8CC1459}"/>
                </a:ext>
              </a:extLst>
            </p:cNvPr>
            <p:cNvCxnSpPr>
              <a:cxnSpLocks/>
            </p:cNvCxnSpPr>
            <p:nvPr/>
          </p:nvCxnSpPr>
          <p:spPr>
            <a:xfrm>
              <a:off x="2372713" y="227805"/>
              <a:ext cx="7905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cto 23">
              <a:extLst>
                <a:ext uri="{FF2B5EF4-FFF2-40B4-BE49-F238E27FC236}">
                  <a16:creationId xmlns:a16="http://schemas.microsoft.com/office/drawing/2014/main" id="{41C46ACC-AE8B-B766-D353-3634D2E13AEC}"/>
                </a:ext>
              </a:extLst>
            </p:cNvPr>
            <p:cNvCxnSpPr>
              <a:cxnSpLocks/>
            </p:cNvCxnSpPr>
            <p:nvPr/>
          </p:nvCxnSpPr>
          <p:spPr>
            <a:xfrm>
              <a:off x="2372713" y="299733"/>
              <a:ext cx="7905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cto 24">
              <a:extLst>
                <a:ext uri="{FF2B5EF4-FFF2-40B4-BE49-F238E27FC236}">
                  <a16:creationId xmlns:a16="http://schemas.microsoft.com/office/drawing/2014/main" id="{5EF97E79-16B4-213F-4258-78517D37F4FD}"/>
                </a:ext>
              </a:extLst>
            </p:cNvPr>
            <p:cNvCxnSpPr>
              <a:cxnSpLocks/>
            </p:cNvCxnSpPr>
            <p:nvPr/>
          </p:nvCxnSpPr>
          <p:spPr>
            <a:xfrm>
              <a:off x="2372713" y="381932"/>
              <a:ext cx="7905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cto 25">
              <a:extLst>
                <a:ext uri="{FF2B5EF4-FFF2-40B4-BE49-F238E27FC236}">
                  <a16:creationId xmlns:a16="http://schemas.microsoft.com/office/drawing/2014/main" id="{5B6DDD88-8063-61D5-C064-1A8B3594E1A8}"/>
                </a:ext>
              </a:extLst>
            </p:cNvPr>
            <p:cNvCxnSpPr>
              <a:cxnSpLocks/>
            </p:cNvCxnSpPr>
            <p:nvPr/>
          </p:nvCxnSpPr>
          <p:spPr>
            <a:xfrm>
              <a:off x="2372713" y="453860"/>
              <a:ext cx="7905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recto 26">
              <a:extLst>
                <a:ext uri="{FF2B5EF4-FFF2-40B4-BE49-F238E27FC236}">
                  <a16:creationId xmlns:a16="http://schemas.microsoft.com/office/drawing/2014/main" id="{22626279-7174-FE74-D205-387371AB8110}"/>
                </a:ext>
              </a:extLst>
            </p:cNvPr>
            <p:cNvCxnSpPr>
              <a:cxnSpLocks/>
            </p:cNvCxnSpPr>
            <p:nvPr/>
          </p:nvCxnSpPr>
          <p:spPr>
            <a:xfrm>
              <a:off x="2372713" y="536059"/>
              <a:ext cx="7905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recto 27">
              <a:extLst>
                <a:ext uri="{FF2B5EF4-FFF2-40B4-BE49-F238E27FC236}">
                  <a16:creationId xmlns:a16="http://schemas.microsoft.com/office/drawing/2014/main" id="{3817F2B5-EF33-F0CF-5BA2-BB7DAD6490C7}"/>
                </a:ext>
              </a:extLst>
            </p:cNvPr>
            <p:cNvCxnSpPr>
              <a:cxnSpLocks/>
            </p:cNvCxnSpPr>
            <p:nvPr/>
          </p:nvCxnSpPr>
          <p:spPr>
            <a:xfrm>
              <a:off x="2372713" y="619546"/>
              <a:ext cx="7905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recto 28">
              <a:extLst>
                <a:ext uri="{FF2B5EF4-FFF2-40B4-BE49-F238E27FC236}">
                  <a16:creationId xmlns:a16="http://schemas.microsoft.com/office/drawing/2014/main" id="{78DBDA33-EF5F-FE13-E05A-3B84D273B807}"/>
                </a:ext>
              </a:extLst>
            </p:cNvPr>
            <p:cNvCxnSpPr>
              <a:cxnSpLocks/>
            </p:cNvCxnSpPr>
            <p:nvPr/>
          </p:nvCxnSpPr>
          <p:spPr>
            <a:xfrm>
              <a:off x="2372713" y="701747"/>
              <a:ext cx="7905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recto 29">
              <a:extLst>
                <a:ext uri="{FF2B5EF4-FFF2-40B4-BE49-F238E27FC236}">
                  <a16:creationId xmlns:a16="http://schemas.microsoft.com/office/drawing/2014/main" id="{8774D449-AE18-FF90-566D-50C364B44C73}"/>
                </a:ext>
              </a:extLst>
            </p:cNvPr>
            <p:cNvCxnSpPr>
              <a:cxnSpLocks/>
            </p:cNvCxnSpPr>
            <p:nvPr/>
          </p:nvCxnSpPr>
          <p:spPr>
            <a:xfrm>
              <a:off x="2372713" y="790369"/>
              <a:ext cx="7905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recto 30">
              <a:extLst>
                <a:ext uri="{FF2B5EF4-FFF2-40B4-BE49-F238E27FC236}">
                  <a16:creationId xmlns:a16="http://schemas.microsoft.com/office/drawing/2014/main" id="{A8CB234B-BEB0-3695-C217-07ACB3B05C33}"/>
                </a:ext>
              </a:extLst>
            </p:cNvPr>
            <p:cNvCxnSpPr>
              <a:cxnSpLocks/>
            </p:cNvCxnSpPr>
            <p:nvPr/>
          </p:nvCxnSpPr>
          <p:spPr>
            <a:xfrm>
              <a:off x="2372713" y="862297"/>
              <a:ext cx="7905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 recto 31">
              <a:extLst>
                <a:ext uri="{FF2B5EF4-FFF2-40B4-BE49-F238E27FC236}">
                  <a16:creationId xmlns:a16="http://schemas.microsoft.com/office/drawing/2014/main" id="{816F92BD-48C9-E791-E50B-FAB220DA764D}"/>
                </a:ext>
              </a:extLst>
            </p:cNvPr>
            <p:cNvCxnSpPr>
              <a:cxnSpLocks/>
            </p:cNvCxnSpPr>
            <p:nvPr/>
          </p:nvCxnSpPr>
          <p:spPr>
            <a:xfrm>
              <a:off x="2372713" y="944497"/>
              <a:ext cx="7905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recto 32">
              <a:extLst>
                <a:ext uri="{FF2B5EF4-FFF2-40B4-BE49-F238E27FC236}">
                  <a16:creationId xmlns:a16="http://schemas.microsoft.com/office/drawing/2014/main" id="{BBD0F0F1-BE06-F30A-AB36-7DB033F8F20D}"/>
                </a:ext>
              </a:extLst>
            </p:cNvPr>
            <p:cNvCxnSpPr>
              <a:cxnSpLocks/>
            </p:cNvCxnSpPr>
            <p:nvPr/>
          </p:nvCxnSpPr>
          <p:spPr>
            <a:xfrm>
              <a:off x="2372713" y="1016425"/>
              <a:ext cx="7905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ector recto 33">
              <a:extLst>
                <a:ext uri="{FF2B5EF4-FFF2-40B4-BE49-F238E27FC236}">
                  <a16:creationId xmlns:a16="http://schemas.microsoft.com/office/drawing/2014/main" id="{4B1D3787-06C6-370F-5741-96740CF9E6B8}"/>
                </a:ext>
              </a:extLst>
            </p:cNvPr>
            <p:cNvCxnSpPr>
              <a:cxnSpLocks/>
            </p:cNvCxnSpPr>
            <p:nvPr/>
          </p:nvCxnSpPr>
          <p:spPr>
            <a:xfrm>
              <a:off x="2372713" y="1098625"/>
              <a:ext cx="7905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ector recto 34">
              <a:extLst>
                <a:ext uri="{FF2B5EF4-FFF2-40B4-BE49-F238E27FC236}">
                  <a16:creationId xmlns:a16="http://schemas.microsoft.com/office/drawing/2014/main" id="{91FC51D5-1709-7552-F16A-CFD9C75795F6}"/>
                </a:ext>
              </a:extLst>
            </p:cNvPr>
            <p:cNvCxnSpPr>
              <a:cxnSpLocks/>
            </p:cNvCxnSpPr>
            <p:nvPr/>
          </p:nvCxnSpPr>
          <p:spPr>
            <a:xfrm>
              <a:off x="2372713" y="1170551"/>
              <a:ext cx="7905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ector recto 35">
              <a:extLst>
                <a:ext uri="{FF2B5EF4-FFF2-40B4-BE49-F238E27FC236}">
                  <a16:creationId xmlns:a16="http://schemas.microsoft.com/office/drawing/2014/main" id="{5B00EE10-EDC1-9D8F-1344-54735349E309}"/>
                </a:ext>
              </a:extLst>
            </p:cNvPr>
            <p:cNvCxnSpPr>
              <a:cxnSpLocks/>
            </p:cNvCxnSpPr>
            <p:nvPr/>
          </p:nvCxnSpPr>
          <p:spPr>
            <a:xfrm>
              <a:off x="2372713" y="1252753"/>
              <a:ext cx="7905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recto 36">
              <a:extLst>
                <a:ext uri="{FF2B5EF4-FFF2-40B4-BE49-F238E27FC236}">
                  <a16:creationId xmlns:a16="http://schemas.microsoft.com/office/drawing/2014/main" id="{625E7D1C-A635-6C93-3019-E53EBDDB445A}"/>
                </a:ext>
              </a:extLst>
            </p:cNvPr>
            <p:cNvCxnSpPr>
              <a:cxnSpLocks/>
            </p:cNvCxnSpPr>
            <p:nvPr/>
          </p:nvCxnSpPr>
          <p:spPr>
            <a:xfrm>
              <a:off x="2372713" y="1336238"/>
              <a:ext cx="7905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ctor recto 37">
              <a:extLst>
                <a:ext uri="{FF2B5EF4-FFF2-40B4-BE49-F238E27FC236}">
                  <a16:creationId xmlns:a16="http://schemas.microsoft.com/office/drawing/2014/main" id="{39793652-562B-1ACA-C88E-56981AB0402F}"/>
                </a:ext>
              </a:extLst>
            </p:cNvPr>
            <p:cNvCxnSpPr>
              <a:cxnSpLocks/>
            </p:cNvCxnSpPr>
            <p:nvPr/>
          </p:nvCxnSpPr>
          <p:spPr>
            <a:xfrm>
              <a:off x="2372713" y="1418439"/>
              <a:ext cx="7905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 recto 38">
              <a:extLst>
                <a:ext uri="{FF2B5EF4-FFF2-40B4-BE49-F238E27FC236}">
                  <a16:creationId xmlns:a16="http://schemas.microsoft.com/office/drawing/2014/main" id="{85664B0B-21C8-C728-D1DC-E4CE260D2F0D}"/>
                </a:ext>
              </a:extLst>
            </p:cNvPr>
            <p:cNvCxnSpPr>
              <a:cxnSpLocks/>
            </p:cNvCxnSpPr>
            <p:nvPr/>
          </p:nvCxnSpPr>
          <p:spPr>
            <a:xfrm>
              <a:off x="2372713" y="1499355"/>
              <a:ext cx="7905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ector recto 39">
              <a:extLst>
                <a:ext uri="{FF2B5EF4-FFF2-40B4-BE49-F238E27FC236}">
                  <a16:creationId xmlns:a16="http://schemas.microsoft.com/office/drawing/2014/main" id="{130044CA-B17D-7B66-A922-189E50684CDB}"/>
                </a:ext>
              </a:extLst>
            </p:cNvPr>
            <p:cNvCxnSpPr>
              <a:cxnSpLocks/>
            </p:cNvCxnSpPr>
            <p:nvPr/>
          </p:nvCxnSpPr>
          <p:spPr>
            <a:xfrm>
              <a:off x="2372713" y="1571283"/>
              <a:ext cx="7905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ector recto 40">
              <a:extLst>
                <a:ext uri="{FF2B5EF4-FFF2-40B4-BE49-F238E27FC236}">
                  <a16:creationId xmlns:a16="http://schemas.microsoft.com/office/drawing/2014/main" id="{DC63FC41-08DB-C87A-E8A6-796CBBD228AB}"/>
                </a:ext>
              </a:extLst>
            </p:cNvPr>
            <p:cNvCxnSpPr>
              <a:cxnSpLocks/>
            </p:cNvCxnSpPr>
            <p:nvPr/>
          </p:nvCxnSpPr>
          <p:spPr>
            <a:xfrm>
              <a:off x="2372713" y="1653482"/>
              <a:ext cx="7905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ector recto 41">
              <a:extLst>
                <a:ext uri="{FF2B5EF4-FFF2-40B4-BE49-F238E27FC236}">
                  <a16:creationId xmlns:a16="http://schemas.microsoft.com/office/drawing/2014/main" id="{B892852F-3770-7F58-6EB7-B36DC7671D2B}"/>
                </a:ext>
              </a:extLst>
            </p:cNvPr>
            <p:cNvCxnSpPr>
              <a:cxnSpLocks/>
            </p:cNvCxnSpPr>
            <p:nvPr/>
          </p:nvCxnSpPr>
          <p:spPr>
            <a:xfrm>
              <a:off x="2372713" y="1725411"/>
              <a:ext cx="7905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ector recto 42">
              <a:extLst>
                <a:ext uri="{FF2B5EF4-FFF2-40B4-BE49-F238E27FC236}">
                  <a16:creationId xmlns:a16="http://schemas.microsoft.com/office/drawing/2014/main" id="{1C812F2D-F0EB-2A27-8670-23ED5747993B}"/>
                </a:ext>
              </a:extLst>
            </p:cNvPr>
            <p:cNvCxnSpPr>
              <a:cxnSpLocks/>
            </p:cNvCxnSpPr>
            <p:nvPr/>
          </p:nvCxnSpPr>
          <p:spPr>
            <a:xfrm>
              <a:off x="2372713" y="1807610"/>
              <a:ext cx="7905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ector recto 43">
              <a:extLst>
                <a:ext uri="{FF2B5EF4-FFF2-40B4-BE49-F238E27FC236}">
                  <a16:creationId xmlns:a16="http://schemas.microsoft.com/office/drawing/2014/main" id="{62E6548C-68F8-CA96-C4DF-E61FB02028BE}"/>
                </a:ext>
              </a:extLst>
            </p:cNvPr>
            <p:cNvCxnSpPr>
              <a:cxnSpLocks/>
            </p:cNvCxnSpPr>
            <p:nvPr/>
          </p:nvCxnSpPr>
          <p:spPr>
            <a:xfrm>
              <a:off x="2372713" y="1879537"/>
              <a:ext cx="7905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 recto 44">
              <a:extLst>
                <a:ext uri="{FF2B5EF4-FFF2-40B4-BE49-F238E27FC236}">
                  <a16:creationId xmlns:a16="http://schemas.microsoft.com/office/drawing/2014/main" id="{3362A8A4-4D95-B64C-8A02-378E689B159B}"/>
                </a:ext>
              </a:extLst>
            </p:cNvPr>
            <p:cNvCxnSpPr>
              <a:cxnSpLocks/>
            </p:cNvCxnSpPr>
            <p:nvPr/>
          </p:nvCxnSpPr>
          <p:spPr>
            <a:xfrm>
              <a:off x="2372713" y="1961738"/>
              <a:ext cx="7905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 recto 45">
              <a:extLst>
                <a:ext uri="{FF2B5EF4-FFF2-40B4-BE49-F238E27FC236}">
                  <a16:creationId xmlns:a16="http://schemas.microsoft.com/office/drawing/2014/main" id="{C3DD17DA-79EC-7725-FFE2-BB601756E9F2}"/>
                </a:ext>
              </a:extLst>
            </p:cNvPr>
            <p:cNvCxnSpPr>
              <a:cxnSpLocks/>
            </p:cNvCxnSpPr>
            <p:nvPr/>
          </p:nvCxnSpPr>
          <p:spPr>
            <a:xfrm>
              <a:off x="2372713" y="2045224"/>
              <a:ext cx="7905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recto 46">
              <a:extLst>
                <a:ext uri="{FF2B5EF4-FFF2-40B4-BE49-F238E27FC236}">
                  <a16:creationId xmlns:a16="http://schemas.microsoft.com/office/drawing/2014/main" id="{63DD5432-5CAD-B0D7-1EAD-621FE4B30F66}"/>
                </a:ext>
              </a:extLst>
            </p:cNvPr>
            <p:cNvCxnSpPr>
              <a:cxnSpLocks/>
            </p:cNvCxnSpPr>
            <p:nvPr/>
          </p:nvCxnSpPr>
          <p:spPr>
            <a:xfrm>
              <a:off x="2372713" y="2127425"/>
              <a:ext cx="7905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ector recto 83">
              <a:extLst>
                <a:ext uri="{FF2B5EF4-FFF2-40B4-BE49-F238E27FC236}">
                  <a16:creationId xmlns:a16="http://schemas.microsoft.com/office/drawing/2014/main" id="{D9F3C5BC-90AB-3967-43EB-5C1664D192D6}"/>
                </a:ext>
              </a:extLst>
            </p:cNvPr>
            <p:cNvCxnSpPr>
              <a:cxnSpLocks/>
            </p:cNvCxnSpPr>
            <p:nvPr/>
          </p:nvCxnSpPr>
          <p:spPr>
            <a:xfrm>
              <a:off x="2372712" y="2208341"/>
              <a:ext cx="7905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ector recto 84">
              <a:extLst>
                <a:ext uri="{FF2B5EF4-FFF2-40B4-BE49-F238E27FC236}">
                  <a16:creationId xmlns:a16="http://schemas.microsoft.com/office/drawing/2014/main" id="{E8428A2C-1D62-C852-BDC1-5BE83F94D95D}"/>
                </a:ext>
              </a:extLst>
            </p:cNvPr>
            <p:cNvCxnSpPr>
              <a:cxnSpLocks/>
            </p:cNvCxnSpPr>
            <p:nvPr/>
          </p:nvCxnSpPr>
          <p:spPr>
            <a:xfrm>
              <a:off x="2372712" y="2280267"/>
              <a:ext cx="7905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ector recto 85">
              <a:extLst>
                <a:ext uri="{FF2B5EF4-FFF2-40B4-BE49-F238E27FC236}">
                  <a16:creationId xmlns:a16="http://schemas.microsoft.com/office/drawing/2014/main" id="{6B46FE10-DD5F-3F89-13E3-0C560969B113}"/>
                </a:ext>
              </a:extLst>
            </p:cNvPr>
            <p:cNvCxnSpPr>
              <a:cxnSpLocks/>
            </p:cNvCxnSpPr>
            <p:nvPr/>
          </p:nvCxnSpPr>
          <p:spPr>
            <a:xfrm>
              <a:off x="2372712" y="2362468"/>
              <a:ext cx="7905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ector recto 86">
              <a:extLst>
                <a:ext uri="{FF2B5EF4-FFF2-40B4-BE49-F238E27FC236}">
                  <a16:creationId xmlns:a16="http://schemas.microsoft.com/office/drawing/2014/main" id="{8799DC83-50D0-F770-DC52-073A51AA8392}"/>
                </a:ext>
              </a:extLst>
            </p:cNvPr>
            <p:cNvCxnSpPr>
              <a:cxnSpLocks/>
            </p:cNvCxnSpPr>
            <p:nvPr/>
          </p:nvCxnSpPr>
          <p:spPr>
            <a:xfrm>
              <a:off x="2372712" y="2434395"/>
              <a:ext cx="7905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ector recto 87">
              <a:extLst>
                <a:ext uri="{FF2B5EF4-FFF2-40B4-BE49-F238E27FC236}">
                  <a16:creationId xmlns:a16="http://schemas.microsoft.com/office/drawing/2014/main" id="{430AA7DD-C6A2-7BBF-A0D5-1A42379B40F7}"/>
                </a:ext>
              </a:extLst>
            </p:cNvPr>
            <p:cNvCxnSpPr>
              <a:cxnSpLocks/>
            </p:cNvCxnSpPr>
            <p:nvPr/>
          </p:nvCxnSpPr>
          <p:spPr>
            <a:xfrm>
              <a:off x="2372712" y="2516597"/>
              <a:ext cx="7905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ector recto 88">
              <a:extLst>
                <a:ext uri="{FF2B5EF4-FFF2-40B4-BE49-F238E27FC236}">
                  <a16:creationId xmlns:a16="http://schemas.microsoft.com/office/drawing/2014/main" id="{77CB94F9-94BD-CCBF-3009-C1C9E16DF1A5}"/>
                </a:ext>
              </a:extLst>
            </p:cNvPr>
            <p:cNvCxnSpPr>
              <a:cxnSpLocks/>
            </p:cNvCxnSpPr>
            <p:nvPr/>
          </p:nvCxnSpPr>
          <p:spPr>
            <a:xfrm>
              <a:off x="2372712" y="2588523"/>
              <a:ext cx="7905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ector recto 89">
              <a:extLst>
                <a:ext uri="{FF2B5EF4-FFF2-40B4-BE49-F238E27FC236}">
                  <a16:creationId xmlns:a16="http://schemas.microsoft.com/office/drawing/2014/main" id="{31224914-983D-F5C2-63BF-DB7628263897}"/>
                </a:ext>
              </a:extLst>
            </p:cNvPr>
            <p:cNvCxnSpPr>
              <a:cxnSpLocks/>
            </p:cNvCxnSpPr>
            <p:nvPr/>
          </p:nvCxnSpPr>
          <p:spPr>
            <a:xfrm>
              <a:off x="2372712" y="2670724"/>
              <a:ext cx="7905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ector recto 90">
              <a:extLst>
                <a:ext uri="{FF2B5EF4-FFF2-40B4-BE49-F238E27FC236}">
                  <a16:creationId xmlns:a16="http://schemas.microsoft.com/office/drawing/2014/main" id="{297415AA-BA08-9088-9910-AD54A522DB3F}"/>
                </a:ext>
              </a:extLst>
            </p:cNvPr>
            <p:cNvCxnSpPr>
              <a:cxnSpLocks/>
            </p:cNvCxnSpPr>
            <p:nvPr/>
          </p:nvCxnSpPr>
          <p:spPr>
            <a:xfrm>
              <a:off x="2372712" y="2754210"/>
              <a:ext cx="7905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ector recto 91">
              <a:extLst>
                <a:ext uri="{FF2B5EF4-FFF2-40B4-BE49-F238E27FC236}">
                  <a16:creationId xmlns:a16="http://schemas.microsoft.com/office/drawing/2014/main" id="{97D6B51A-829D-FE8F-0931-D30844EACFE7}"/>
                </a:ext>
              </a:extLst>
            </p:cNvPr>
            <p:cNvCxnSpPr>
              <a:cxnSpLocks/>
            </p:cNvCxnSpPr>
            <p:nvPr/>
          </p:nvCxnSpPr>
          <p:spPr>
            <a:xfrm>
              <a:off x="2372712" y="2836409"/>
              <a:ext cx="7905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ector recto 92">
              <a:extLst>
                <a:ext uri="{FF2B5EF4-FFF2-40B4-BE49-F238E27FC236}">
                  <a16:creationId xmlns:a16="http://schemas.microsoft.com/office/drawing/2014/main" id="{2050423F-06BB-8930-BCC8-15DCC78945A3}"/>
                </a:ext>
              </a:extLst>
            </p:cNvPr>
            <p:cNvCxnSpPr>
              <a:cxnSpLocks/>
            </p:cNvCxnSpPr>
            <p:nvPr/>
          </p:nvCxnSpPr>
          <p:spPr>
            <a:xfrm>
              <a:off x="2372713" y="2910115"/>
              <a:ext cx="7905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ector recto 93">
              <a:extLst>
                <a:ext uri="{FF2B5EF4-FFF2-40B4-BE49-F238E27FC236}">
                  <a16:creationId xmlns:a16="http://schemas.microsoft.com/office/drawing/2014/main" id="{A13C9358-1575-4347-C450-31D3B59DDF3B}"/>
                </a:ext>
              </a:extLst>
            </p:cNvPr>
            <p:cNvCxnSpPr>
              <a:cxnSpLocks/>
            </p:cNvCxnSpPr>
            <p:nvPr/>
          </p:nvCxnSpPr>
          <p:spPr>
            <a:xfrm>
              <a:off x="2372713" y="2992315"/>
              <a:ext cx="7905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ector recto 94">
              <a:extLst>
                <a:ext uri="{FF2B5EF4-FFF2-40B4-BE49-F238E27FC236}">
                  <a16:creationId xmlns:a16="http://schemas.microsoft.com/office/drawing/2014/main" id="{12A8D608-B28E-96B2-D92B-5033C120681E}"/>
                </a:ext>
              </a:extLst>
            </p:cNvPr>
            <p:cNvCxnSpPr>
              <a:cxnSpLocks/>
            </p:cNvCxnSpPr>
            <p:nvPr/>
          </p:nvCxnSpPr>
          <p:spPr>
            <a:xfrm>
              <a:off x="2372713" y="3064242"/>
              <a:ext cx="7905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ector recto 95">
              <a:extLst>
                <a:ext uri="{FF2B5EF4-FFF2-40B4-BE49-F238E27FC236}">
                  <a16:creationId xmlns:a16="http://schemas.microsoft.com/office/drawing/2014/main" id="{CD067F93-A223-1DE3-9A64-A24DF5D992D3}"/>
                </a:ext>
              </a:extLst>
            </p:cNvPr>
            <p:cNvCxnSpPr>
              <a:cxnSpLocks/>
            </p:cNvCxnSpPr>
            <p:nvPr/>
          </p:nvCxnSpPr>
          <p:spPr>
            <a:xfrm>
              <a:off x="2372713" y="3146442"/>
              <a:ext cx="7905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ector recto 96">
              <a:extLst>
                <a:ext uri="{FF2B5EF4-FFF2-40B4-BE49-F238E27FC236}">
                  <a16:creationId xmlns:a16="http://schemas.microsoft.com/office/drawing/2014/main" id="{DE9514F1-D79A-302D-5E5E-BD8D6FDC697F}"/>
                </a:ext>
              </a:extLst>
            </p:cNvPr>
            <p:cNvCxnSpPr>
              <a:cxnSpLocks/>
            </p:cNvCxnSpPr>
            <p:nvPr/>
          </p:nvCxnSpPr>
          <p:spPr>
            <a:xfrm>
              <a:off x="2372713" y="3218370"/>
              <a:ext cx="7905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ector recto 97">
              <a:extLst>
                <a:ext uri="{FF2B5EF4-FFF2-40B4-BE49-F238E27FC236}">
                  <a16:creationId xmlns:a16="http://schemas.microsoft.com/office/drawing/2014/main" id="{9A889AA0-B260-D0D0-9C75-1B3927BFAB3B}"/>
                </a:ext>
              </a:extLst>
            </p:cNvPr>
            <p:cNvCxnSpPr>
              <a:cxnSpLocks/>
            </p:cNvCxnSpPr>
            <p:nvPr/>
          </p:nvCxnSpPr>
          <p:spPr>
            <a:xfrm>
              <a:off x="2372713" y="3300570"/>
              <a:ext cx="7905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ector recto 98">
              <a:extLst>
                <a:ext uri="{FF2B5EF4-FFF2-40B4-BE49-F238E27FC236}">
                  <a16:creationId xmlns:a16="http://schemas.microsoft.com/office/drawing/2014/main" id="{47B52857-195B-5B4F-B675-1CD1C3222B26}"/>
                </a:ext>
              </a:extLst>
            </p:cNvPr>
            <p:cNvCxnSpPr>
              <a:cxnSpLocks/>
            </p:cNvCxnSpPr>
            <p:nvPr/>
          </p:nvCxnSpPr>
          <p:spPr>
            <a:xfrm>
              <a:off x="2372713" y="3372497"/>
              <a:ext cx="7905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ector recto 99">
              <a:extLst>
                <a:ext uri="{FF2B5EF4-FFF2-40B4-BE49-F238E27FC236}">
                  <a16:creationId xmlns:a16="http://schemas.microsoft.com/office/drawing/2014/main" id="{A9737018-DE39-C765-7D30-A9C13BDB0FAB}"/>
                </a:ext>
              </a:extLst>
            </p:cNvPr>
            <p:cNvCxnSpPr>
              <a:cxnSpLocks/>
            </p:cNvCxnSpPr>
            <p:nvPr/>
          </p:nvCxnSpPr>
          <p:spPr>
            <a:xfrm>
              <a:off x="2372713" y="3454696"/>
              <a:ext cx="7905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ector recto 100">
              <a:extLst>
                <a:ext uri="{FF2B5EF4-FFF2-40B4-BE49-F238E27FC236}">
                  <a16:creationId xmlns:a16="http://schemas.microsoft.com/office/drawing/2014/main" id="{8E542E64-C75D-C288-AF18-310EC0E3A959}"/>
                </a:ext>
              </a:extLst>
            </p:cNvPr>
            <p:cNvCxnSpPr>
              <a:cxnSpLocks/>
            </p:cNvCxnSpPr>
            <p:nvPr/>
          </p:nvCxnSpPr>
          <p:spPr>
            <a:xfrm>
              <a:off x="2372713" y="3538183"/>
              <a:ext cx="7905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ector recto 101">
              <a:extLst>
                <a:ext uri="{FF2B5EF4-FFF2-40B4-BE49-F238E27FC236}">
                  <a16:creationId xmlns:a16="http://schemas.microsoft.com/office/drawing/2014/main" id="{FC26864D-C2F6-49FA-CA92-8122FD19F45A}"/>
                </a:ext>
              </a:extLst>
            </p:cNvPr>
            <p:cNvCxnSpPr>
              <a:cxnSpLocks/>
            </p:cNvCxnSpPr>
            <p:nvPr/>
          </p:nvCxnSpPr>
          <p:spPr>
            <a:xfrm>
              <a:off x="2372713" y="3620384"/>
              <a:ext cx="7905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ector recto 102">
              <a:extLst>
                <a:ext uri="{FF2B5EF4-FFF2-40B4-BE49-F238E27FC236}">
                  <a16:creationId xmlns:a16="http://schemas.microsoft.com/office/drawing/2014/main" id="{97E7CCE1-671B-00D6-5010-BC0AE1EDE751}"/>
                </a:ext>
              </a:extLst>
            </p:cNvPr>
            <p:cNvCxnSpPr>
              <a:cxnSpLocks/>
            </p:cNvCxnSpPr>
            <p:nvPr/>
          </p:nvCxnSpPr>
          <p:spPr>
            <a:xfrm>
              <a:off x="2372713" y="3696164"/>
              <a:ext cx="7905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ector recto 103">
              <a:extLst>
                <a:ext uri="{FF2B5EF4-FFF2-40B4-BE49-F238E27FC236}">
                  <a16:creationId xmlns:a16="http://schemas.microsoft.com/office/drawing/2014/main" id="{B5B87ADC-3B08-FA54-04B9-F66456B03080}"/>
                </a:ext>
              </a:extLst>
            </p:cNvPr>
            <p:cNvCxnSpPr>
              <a:cxnSpLocks/>
            </p:cNvCxnSpPr>
            <p:nvPr/>
          </p:nvCxnSpPr>
          <p:spPr>
            <a:xfrm>
              <a:off x="2372713" y="3778364"/>
              <a:ext cx="7905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ector recto 104">
              <a:extLst>
                <a:ext uri="{FF2B5EF4-FFF2-40B4-BE49-F238E27FC236}">
                  <a16:creationId xmlns:a16="http://schemas.microsoft.com/office/drawing/2014/main" id="{39CA89F9-9E84-5E08-0F3D-2FED71DF557F}"/>
                </a:ext>
              </a:extLst>
            </p:cNvPr>
            <p:cNvCxnSpPr>
              <a:cxnSpLocks/>
            </p:cNvCxnSpPr>
            <p:nvPr/>
          </p:nvCxnSpPr>
          <p:spPr>
            <a:xfrm>
              <a:off x="2372713" y="3850291"/>
              <a:ext cx="7905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ector recto 105">
              <a:extLst>
                <a:ext uri="{FF2B5EF4-FFF2-40B4-BE49-F238E27FC236}">
                  <a16:creationId xmlns:a16="http://schemas.microsoft.com/office/drawing/2014/main" id="{8CC9C87B-2B46-E481-4D1C-C649A9062B07}"/>
                </a:ext>
              </a:extLst>
            </p:cNvPr>
            <p:cNvCxnSpPr>
              <a:cxnSpLocks/>
            </p:cNvCxnSpPr>
            <p:nvPr/>
          </p:nvCxnSpPr>
          <p:spPr>
            <a:xfrm>
              <a:off x="2372713" y="3932492"/>
              <a:ext cx="7905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ector recto 106">
              <a:extLst>
                <a:ext uri="{FF2B5EF4-FFF2-40B4-BE49-F238E27FC236}">
                  <a16:creationId xmlns:a16="http://schemas.microsoft.com/office/drawing/2014/main" id="{484B3BC8-130D-012B-0A20-1107674731B8}"/>
                </a:ext>
              </a:extLst>
            </p:cNvPr>
            <p:cNvCxnSpPr>
              <a:cxnSpLocks/>
            </p:cNvCxnSpPr>
            <p:nvPr/>
          </p:nvCxnSpPr>
          <p:spPr>
            <a:xfrm>
              <a:off x="2372713" y="4004419"/>
              <a:ext cx="7905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ector recto 107">
              <a:extLst>
                <a:ext uri="{FF2B5EF4-FFF2-40B4-BE49-F238E27FC236}">
                  <a16:creationId xmlns:a16="http://schemas.microsoft.com/office/drawing/2014/main" id="{FB1D1EBE-CDFB-1BD3-69E9-4F29D1B247FB}"/>
                </a:ext>
              </a:extLst>
            </p:cNvPr>
            <p:cNvCxnSpPr>
              <a:cxnSpLocks/>
            </p:cNvCxnSpPr>
            <p:nvPr/>
          </p:nvCxnSpPr>
          <p:spPr>
            <a:xfrm>
              <a:off x="2372713" y="4086619"/>
              <a:ext cx="7905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ector recto 108">
              <a:extLst>
                <a:ext uri="{FF2B5EF4-FFF2-40B4-BE49-F238E27FC236}">
                  <a16:creationId xmlns:a16="http://schemas.microsoft.com/office/drawing/2014/main" id="{A197EAE4-37F3-1387-5ADC-D09AB65DB40A}"/>
                </a:ext>
              </a:extLst>
            </p:cNvPr>
            <p:cNvCxnSpPr>
              <a:cxnSpLocks/>
            </p:cNvCxnSpPr>
            <p:nvPr/>
          </p:nvCxnSpPr>
          <p:spPr>
            <a:xfrm>
              <a:off x="2372713" y="4158547"/>
              <a:ext cx="7905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ector recto 109">
              <a:extLst>
                <a:ext uri="{FF2B5EF4-FFF2-40B4-BE49-F238E27FC236}">
                  <a16:creationId xmlns:a16="http://schemas.microsoft.com/office/drawing/2014/main" id="{62353121-D747-A3BA-21D8-7D81496A65B7}"/>
                </a:ext>
              </a:extLst>
            </p:cNvPr>
            <p:cNvCxnSpPr>
              <a:cxnSpLocks/>
            </p:cNvCxnSpPr>
            <p:nvPr/>
          </p:nvCxnSpPr>
          <p:spPr>
            <a:xfrm>
              <a:off x="2372713" y="4240747"/>
              <a:ext cx="7905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ector recto 110">
              <a:extLst>
                <a:ext uri="{FF2B5EF4-FFF2-40B4-BE49-F238E27FC236}">
                  <a16:creationId xmlns:a16="http://schemas.microsoft.com/office/drawing/2014/main" id="{600D7FFB-D582-0230-DE8E-C332FFE66BA3}"/>
                </a:ext>
              </a:extLst>
            </p:cNvPr>
            <p:cNvCxnSpPr>
              <a:cxnSpLocks/>
            </p:cNvCxnSpPr>
            <p:nvPr/>
          </p:nvCxnSpPr>
          <p:spPr>
            <a:xfrm>
              <a:off x="2372713" y="4324232"/>
              <a:ext cx="7905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ector recto 111">
              <a:extLst>
                <a:ext uri="{FF2B5EF4-FFF2-40B4-BE49-F238E27FC236}">
                  <a16:creationId xmlns:a16="http://schemas.microsoft.com/office/drawing/2014/main" id="{D0823110-6C1B-EF63-6BAC-D89D761C30C7}"/>
                </a:ext>
              </a:extLst>
            </p:cNvPr>
            <p:cNvCxnSpPr>
              <a:cxnSpLocks/>
            </p:cNvCxnSpPr>
            <p:nvPr/>
          </p:nvCxnSpPr>
          <p:spPr>
            <a:xfrm>
              <a:off x="2372713" y="4406434"/>
              <a:ext cx="7905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ector recto 112">
              <a:extLst>
                <a:ext uri="{FF2B5EF4-FFF2-40B4-BE49-F238E27FC236}">
                  <a16:creationId xmlns:a16="http://schemas.microsoft.com/office/drawing/2014/main" id="{E2DD39C6-AF2A-1BF5-AAB7-815831B975FD}"/>
                </a:ext>
              </a:extLst>
            </p:cNvPr>
            <p:cNvCxnSpPr>
              <a:cxnSpLocks/>
            </p:cNvCxnSpPr>
            <p:nvPr/>
          </p:nvCxnSpPr>
          <p:spPr>
            <a:xfrm>
              <a:off x="2372713" y="4495058"/>
              <a:ext cx="7905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ector recto 113">
              <a:extLst>
                <a:ext uri="{FF2B5EF4-FFF2-40B4-BE49-F238E27FC236}">
                  <a16:creationId xmlns:a16="http://schemas.microsoft.com/office/drawing/2014/main" id="{18B3C073-6B2D-7D66-7DC4-B2C436E2882F}"/>
                </a:ext>
              </a:extLst>
            </p:cNvPr>
            <p:cNvCxnSpPr>
              <a:cxnSpLocks/>
            </p:cNvCxnSpPr>
            <p:nvPr/>
          </p:nvCxnSpPr>
          <p:spPr>
            <a:xfrm>
              <a:off x="2372713" y="4566984"/>
              <a:ext cx="7905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ector recto 114">
              <a:extLst>
                <a:ext uri="{FF2B5EF4-FFF2-40B4-BE49-F238E27FC236}">
                  <a16:creationId xmlns:a16="http://schemas.microsoft.com/office/drawing/2014/main" id="{366DA1E5-4D83-5A0F-D858-F0A6866A581C}"/>
                </a:ext>
              </a:extLst>
            </p:cNvPr>
            <p:cNvCxnSpPr>
              <a:cxnSpLocks/>
            </p:cNvCxnSpPr>
            <p:nvPr/>
          </p:nvCxnSpPr>
          <p:spPr>
            <a:xfrm>
              <a:off x="2372713" y="4649184"/>
              <a:ext cx="7905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ector recto 115">
              <a:extLst>
                <a:ext uri="{FF2B5EF4-FFF2-40B4-BE49-F238E27FC236}">
                  <a16:creationId xmlns:a16="http://schemas.microsoft.com/office/drawing/2014/main" id="{574F4DC6-A37A-FC87-BFC4-AF9FAF9CFC3C}"/>
                </a:ext>
              </a:extLst>
            </p:cNvPr>
            <p:cNvCxnSpPr>
              <a:cxnSpLocks/>
            </p:cNvCxnSpPr>
            <p:nvPr/>
          </p:nvCxnSpPr>
          <p:spPr>
            <a:xfrm>
              <a:off x="2372713" y="4721112"/>
              <a:ext cx="7905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ector recto 116">
              <a:extLst>
                <a:ext uri="{FF2B5EF4-FFF2-40B4-BE49-F238E27FC236}">
                  <a16:creationId xmlns:a16="http://schemas.microsoft.com/office/drawing/2014/main" id="{9440C959-8832-36FA-F3F4-72E3ED46C051}"/>
                </a:ext>
              </a:extLst>
            </p:cNvPr>
            <p:cNvCxnSpPr>
              <a:cxnSpLocks/>
            </p:cNvCxnSpPr>
            <p:nvPr/>
          </p:nvCxnSpPr>
          <p:spPr>
            <a:xfrm>
              <a:off x="2372713" y="4803312"/>
              <a:ext cx="7905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ector recto 117">
              <a:extLst>
                <a:ext uri="{FF2B5EF4-FFF2-40B4-BE49-F238E27FC236}">
                  <a16:creationId xmlns:a16="http://schemas.microsoft.com/office/drawing/2014/main" id="{0CD9AB39-9A23-75E5-9EA2-8DCB6911E771}"/>
                </a:ext>
              </a:extLst>
            </p:cNvPr>
            <p:cNvCxnSpPr>
              <a:cxnSpLocks/>
            </p:cNvCxnSpPr>
            <p:nvPr/>
          </p:nvCxnSpPr>
          <p:spPr>
            <a:xfrm>
              <a:off x="2372713" y="4875238"/>
              <a:ext cx="7905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ector recto 118">
              <a:extLst>
                <a:ext uri="{FF2B5EF4-FFF2-40B4-BE49-F238E27FC236}">
                  <a16:creationId xmlns:a16="http://schemas.microsoft.com/office/drawing/2014/main" id="{0D691237-E4E1-0B33-B51E-28F995EF032C}"/>
                </a:ext>
              </a:extLst>
            </p:cNvPr>
            <p:cNvCxnSpPr>
              <a:cxnSpLocks/>
            </p:cNvCxnSpPr>
            <p:nvPr/>
          </p:nvCxnSpPr>
          <p:spPr>
            <a:xfrm>
              <a:off x="2372713" y="4957439"/>
              <a:ext cx="7905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ector recto 119">
              <a:extLst>
                <a:ext uri="{FF2B5EF4-FFF2-40B4-BE49-F238E27FC236}">
                  <a16:creationId xmlns:a16="http://schemas.microsoft.com/office/drawing/2014/main" id="{2E412796-9A2E-DC57-C2F8-13101222F18C}"/>
                </a:ext>
              </a:extLst>
            </p:cNvPr>
            <p:cNvCxnSpPr>
              <a:cxnSpLocks/>
            </p:cNvCxnSpPr>
            <p:nvPr/>
          </p:nvCxnSpPr>
          <p:spPr>
            <a:xfrm>
              <a:off x="2372713" y="5040925"/>
              <a:ext cx="7905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ector recto 120">
              <a:extLst>
                <a:ext uri="{FF2B5EF4-FFF2-40B4-BE49-F238E27FC236}">
                  <a16:creationId xmlns:a16="http://schemas.microsoft.com/office/drawing/2014/main" id="{F047E235-889F-7FC2-BDAD-7C2DD1C7CD09}"/>
                </a:ext>
              </a:extLst>
            </p:cNvPr>
            <p:cNvCxnSpPr>
              <a:cxnSpLocks/>
            </p:cNvCxnSpPr>
            <p:nvPr/>
          </p:nvCxnSpPr>
          <p:spPr>
            <a:xfrm>
              <a:off x="2372713" y="5123126"/>
              <a:ext cx="7905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ector recto 121">
              <a:extLst>
                <a:ext uri="{FF2B5EF4-FFF2-40B4-BE49-F238E27FC236}">
                  <a16:creationId xmlns:a16="http://schemas.microsoft.com/office/drawing/2014/main" id="{12ED139E-31EB-5F2E-F806-DF7194B83A79}"/>
                </a:ext>
              </a:extLst>
            </p:cNvPr>
            <p:cNvCxnSpPr>
              <a:cxnSpLocks/>
            </p:cNvCxnSpPr>
            <p:nvPr/>
          </p:nvCxnSpPr>
          <p:spPr>
            <a:xfrm>
              <a:off x="2372713" y="5204042"/>
              <a:ext cx="7905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ector recto 122">
              <a:extLst>
                <a:ext uri="{FF2B5EF4-FFF2-40B4-BE49-F238E27FC236}">
                  <a16:creationId xmlns:a16="http://schemas.microsoft.com/office/drawing/2014/main" id="{D78049AC-0C36-8DEE-ECE2-D54F0FD480D4}"/>
                </a:ext>
              </a:extLst>
            </p:cNvPr>
            <p:cNvCxnSpPr>
              <a:cxnSpLocks/>
            </p:cNvCxnSpPr>
            <p:nvPr/>
          </p:nvCxnSpPr>
          <p:spPr>
            <a:xfrm>
              <a:off x="2372713" y="5275970"/>
              <a:ext cx="7905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ector recto 123">
              <a:extLst>
                <a:ext uri="{FF2B5EF4-FFF2-40B4-BE49-F238E27FC236}">
                  <a16:creationId xmlns:a16="http://schemas.microsoft.com/office/drawing/2014/main" id="{64E74971-9792-A8FE-8D83-16C2CD98CF32}"/>
                </a:ext>
              </a:extLst>
            </p:cNvPr>
            <p:cNvCxnSpPr>
              <a:cxnSpLocks/>
            </p:cNvCxnSpPr>
            <p:nvPr/>
          </p:nvCxnSpPr>
          <p:spPr>
            <a:xfrm>
              <a:off x="2372713" y="5358169"/>
              <a:ext cx="7905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ector recto 124">
              <a:extLst>
                <a:ext uri="{FF2B5EF4-FFF2-40B4-BE49-F238E27FC236}">
                  <a16:creationId xmlns:a16="http://schemas.microsoft.com/office/drawing/2014/main" id="{84C831E8-1976-5C01-57AE-32C28332821C}"/>
                </a:ext>
              </a:extLst>
            </p:cNvPr>
            <p:cNvCxnSpPr>
              <a:cxnSpLocks/>
            </p:cNvCxnSpPr>
            <p:nvPr/>
          </p:nvCxnSpPr>
          <p:spPr>
            <a:xfrm>
              <a:off x="2372713" y="5430098"/>
              <a:ext cx="7905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ector recto 125">
              <a:extLst>
                <a:ext uri="{FF2B5EF4-FFF2-40B4-BE49-F238E27FC236}">
                  <a16:creationId xmlns:a16="http://schemas.microsoft.com/office/drawing/2014/main" id="{2766B27F-BA20-B05E-EF23-811525C63EE5}"/>
                </a:ext>
              </a:extLst>
            </p:cNvPr>
            <p:cNvCxnSpPr>
              <a:cxnSpLocks/>
            </p:cNvCxnSpPr>
            <p:nvPr/>
          </p:nvCxnSpPr>
          <p:spPr>
            <a:xfrm>
              <a:off x="2372713" y="5512297"/>
              <a:ext cx="7905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Conector recto 126">
              <a:extLst>
                <a:ext uri="{FF2B5EF4-FFF2-40B4-BE49-F238E27FC236}">
                  <a16:creationId xmlns:a16="http://schemas.microsoft.com/office/drawing/2014/main" id="{8613386C-8DAF-550E-95A3-A7F95AA527BC}"/>
                </a:ext>
              </a:extLst>
            </p:cNvPr>
            <p:cNvCxnSpPr>
              <a:cxnSpLocks/>
            </p:cNvCxnSpPr>
            <p:nvPr/>
          </p:nvCxnSpPr>
          <p:spPr>
            <a:xfrm>
              <a:off x="2372713" y="5584224"/>
              <a:ext cx="7905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Conector recto 127">
              <a:extLst>
                <a:ext uri="{FF2B5EF4-FFF2-40B4-BE49-F238E27FC236}">
                  <a16:creationId xmlns:a16="http://schemas.microsoft.com/office/drawing/2014/main" id="{7FEF0A09-6667-30A0-BD4A-AC2AD555BC68}"/>
                </a:ext>
              </a:extLst>
            </p:cNvPr>
            <p:cNvCxnSpPr>
              <a:cxnSpLocks/>
            </p:cNvCxnSpPr>
            <p:nvPr/>
          </p:nvCxnSpPr>
          <p:spPr>
            <a:xfrm>
              <a:off x="2372713" y="5666424"/>
              <a:ext cx="7905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Conector recto 128">
              <a:extLst>
                <a:ext uri="{FF2B5EF4-FFF2-40B4-BE49-F238E27FC236}">
                  <a16:creationId xmlns:a16="http://schemas.microsoft.com/office/drawing/2014/main" id="{272C2C85-6F6A-55E8-D02A-9C5B267B4B69}"/>
                </a:ext>
              </a:extLst>
            </p:cNvPr>
            <p:cNvCxnSpPr>
              <a:cxnSpLocks/>
            </p:cNvCxnSpPr>
            <p:nvPr/>
          </p:nvCxnSpPr>
          <p:spPr>
            <a:xfrm>
              <a:off x="2372713" y="5749911"/>
              <a:ext cx="7905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Conector recto 129">
              <a:extLst>
                <a:ext uri="{FF2B5EF4-FFF2-40B4-BE49-F238E27FC236}">
                  <a16:creationId xmlns:a16="http://schemas.microsoft.com/office/drawing/2014/main" id="{A3E6CDAB-AA04-6828-C611-393367AB8AB1}"/>
                </a:ext>
              </a:extLst>
            </p:cNvPr>
            <p:cNvCxnSpPr>
              <a:cxnSpLocks/>
            </p:cNvCxnSpPr>
            <p:nvPr/>
          </p:nvCxnSpPr>
          <p:spPr>
            <a:xfrm>
              <a:off x="2372713" y="5832112"/>
              <a:ext cx="7905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Conector recto 130">
              <a:extLst>
                <a:ext uri="{FF2B5EF4-FFF2-40B4-BE49-F238E27FC236}">
                  <a16:creationId xmlns:a16="http://schemas.microsoft.com/office/drawing/2014/main" id="{708C812D-755A-760A-B142-076F5590D027}"/>
                </a:ext>
              </a:extLst>
            </p:cNvPr>
            <p:cNvCxnSpPr>
              <a:cxnSpLocks/>
            </p:cNvCxnSpPr>
            <p:nvPr/>
          </p:nvCxnSpPr>
          <p:spPr>
            <a:xfrm>
              <a:off x="2372712" y="5913028"/>
              <a:ext cx="7905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Conector recto 131">
              <a:extLst>
                <a:ext uri="{FF2B5EF4-FFF2-40B4-BE49-F238E27FC236}">
                  <a16:creationId xmlns:a16="http://schemas.microsoft.com/office/drawing/2014/main" id="{29495F31-94D3-0BA5-0F20-D2A3783C49D6}"/>
                </a:ext>
              </a:extLst>
            </p:cNvPr>
            <p:cNvCxnSpPr>
              <a:cxnSpLocks/>
            </p:cNvCxnSpPr>
            <p:nvPr/>
          </p:nvCxnSpPr>
          <p:spPr>
            <a:xfrm>
              <a:off x="2372712" y="5984954"/>
              <a:ext cx="7905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Conector recto 132">
              <a:extLst>
                <a:ext uri="{FF2B5EF4-FFF2-40B4-BE49-F238E27FC236}">
                  <a16:creationId xmlns:a16="http://schemas.microsoft.com/office/drawing/2014/main" id="{89392144-C3D8-53F8-DDDD-FB59033E5C00}"/>
                </a:ext>
              </a:extLst>
            </p:cNvPr>
            <p:cNvCxnSpPr>
              <a:cxnSpLocks/>
            </p:cNvCxnSpPr>
            <p:nvPr/>
          </p:nvCxnSpPr>
          <p:spPr>
            <a:xfrm>
              <a:off x="2372712" y="6067155"/>
              <a:ext cx="7905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Conector recto 133">
              <a:extLst>
                <a:ext uri="{FF2B5EF4-FFF2-40B4-BE49-F238E27FC236}">
                  <a16:creationId xmlns:a16="http://schemas.microsoft.com/office/drawing/2014/main" id="{E0479551-E064-9A6E-769B-D88D460C6D01}"/>
                </a:ext>
              </a:extLst>
            </p:cNvPr>
            <p:cNvCxnSpPr>
              <a:cxnSpLocks/>
            </p:cNvCxnSpPr>
            <p:nvPr/>
          </p:nvCxnSpPr>
          <p:spPr>
            <a:xfrm>
              <a:off x="2372712" y="6139084"/>
              <a:ext cx="7905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Conector recto 134">
              <a:extLst>
                <a:ext uri="{FF2B5EF4-FFF2-40B4-BE49-F238E27FC236}">
                  <a16:creationId xmlns:a16="http://schemas.microsoft.com/office/drawing/2014/main" id="{15D18760-0608-84B6-D0A8-AB1635C5A3A9}"/>
                </a:ext>
              </a:extLst>
            </p:cNvPr>
            <p:cNvCxnSpPr>
              <a:cxnSpLocks/>
            </p:cNvCxnSpPr>
            <p:nvPr/>
          </p:nvCxnSpPr>
          <p:spPr>
            <a:xfrm>
              <a:off x="2372712" y="6221283"/>
              <a:ext cx="7905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Conector recto 135">
              <a:extLst>
                <a:ext uri="{FF2B5EF4-FFF2-40B4-BE49-F238E27FC236}">
                  <a16:creationId xmlns:a16="http://schemas.microsoft.com/office/drawing/2014/main" id="{2079D9F8-B0D5-91B7-7016-A93BA91DEA6F}"/>
                </a:ext>
              </a:extLst>
            </p:cNvPr>
            <p:cNvCxnSpPr>
              <a:cxnSpLocks/>
            </p:cNvCxnSpPr>
            <p:nvPr/>
          </p:nvCxnSpPr>
          <p:spPr>
            <a:xfrm>
              <a:off x="2372712" y="6293210"/>
              <a:ext cx="7905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Conector recto 136">
              <a:extLst>
                <a:ext uri="{FF2B5EF4-FFF2-40B4-BE49-F238E27FC236}">
                  <a16:creationId xmlns:a16="http://schemas.microsoft.com/office/drawing/2014/main" id="{1023E2AD-F403-D9E2-8160-A43679A49E54}"/>
                </a:ext>
              </a:extLst>
            </p:cNvPr>
            <p:cNvCxnSpPr>
              <a:cxnSpLocks/>
            </p:cNvCxnSpPr>
            <p:nvPr/>
          </p:nvCxnSpPr>
          <p:spPr>
            <a:xfrm>
              <a:off x="2372712" y="6375410"/>
              <a:ext cx="7905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onector recto 137">
              <a:extLst>
                <a:ext uri="{FF2B5EF4-FFF2-40B4-BE49-F238E27FC236}">
                  <a16:creationId xmlns:a16="http://schemas.microsoft.com/office/drawing/2014/main" id="{1EBD3E9D-80C0-427C-FAA2-1D0B18B8D340}"/>
                </a:ext>
              </a:extLst>
            </p:cNvPr>
            <p:cNvCxnSpPr>
              <a:cxnSpLocks/>
            </p:cNvCxnSpPr>
            <p:nvPr/>
          </p:nvCxnSpPr>
          <p:spPr>
            <a:xfrm>
              <a:off x="2372712" y="6458897"/>
              <a:ext cx="7905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ector recto 138">
              <a:extLst>
                <a:ext uri="{FF2B5EF4-FFF2-40B4-BE49-F238E27FC236}">
                  <a16:creationId xmlns:a16="http://schemas.microsoft.com/office/drawing/2014/main" id="{1907747A-8BF2-507C-B72F-DCF72E6BB58E}"/>
                </a:ext>
              </a:extLst>
            </p:cNvPr>
            <p:cNvCxnSpPr>
              <a:cxnSpLocks/>
            </p:cNvCxnSpPr>
            <p:nvPr/>
          </p:nvCxnSpPr>
          <p:spPr>
            <a:xfrm>
              <a:off x="2372712" y="6541096"/>
              <a:ext cx="7905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Conector recto 235">
              <a:extLst>
                <a:ext uri="{FF2B5EF4-FFF2-40B4-BE49-F238E27FC236}">
                  <a16:creationId xmlns:a16="http://schemas.microsoft.com/office/drawing/2014/main" id="{EEE86383-0AF7-48DB-6547-CD4DA708BC3F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-1577911" y="3157784"/>
              <a:ext cx="79049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Conector recto 236">
              <a:extLst>
                <a:ext uri="{FF2B5EF4-FFF2-40B4-BE49-F238E27FC236}">
                  <a16:creationId xmlns:a16="http://schemas.microsoft.com/office/drawing/2014/main" id="{FA176C8B-5482-AEB2-33DF-A3EE44D6561F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-1495731" y="3157783"/>
              <a:ext cx="79049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Conector recto 237">
              <a:extLst>
                <a:ext uri="{FF2B5EF4-FFF2-40B4-BE49-F238E27FC236}">
                  <a16:creationId xmlns:a16="http://schemas.microsoft.com/office/drawing/2014/main" id="{6FC90CE6-557E-2CDD-B905-3111501C306F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-1423825" y="3157783"/>
              <a:ext cx="79049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Conector recto 238">
              <a:extLst>
                <a:ext uri="{FF2B5EF4-FFF2-40B4-BE49-F238E27FC236}">
                  <a16:creationId xmlns:a16="http://schemas.microsoft.com/office/drawing/2014/main" id="{86188E1E-DAD8-1B3D-3258-47E6C2BEFC4A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-1341647" y="3157783"/>
              <a:ext cx="79049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Conector recto 239">
              <a:extLst>
                <a:ext uri="{FF2B5EF4-FFF2-40B4-BE49-F238E27FC236}">
                  <a16:creationId xmlns:a16="http://schemas.microsoft.com/office/drawing/2014/main" id="{8226F553-CD1F-3BE8-2753-E55F59BE051C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-1269739" y="3157783"/>
              <a:ext cx="79049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Conector recto 240">
              <a:extLst>
                <a:ext uri="{FF2B5EF4-FFF2-40B4-BE49-F238E27FC236}">
                  <a16:creationId xmlns:a16="http://schemas.microsoft.com/office/drawing/2014/main" id="{1DF4186C-E5D9-D318-DB4C-338CDA0B23A1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-1187561" y="3157781"/>
              <a:ext cx="79049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Conector recto 241">
              <a:extLst>
                <a:ext uri="{FF2B5EF4-FFF2-40B4-BE49-F238E27FC236}">
                  <a16:creationId xmlns:a16="http://schemas.microsoft.com/office/drawing/2014/main" id="{D00A3605-CD7A-0886-34AC-DE8CE2AB2ACF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-1115653" y="3157780"/>
              <a:ext cx="79049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Conector recto 242">
              <a:extLst>
                <a:ext uri="{FF2B5EF4-FFF2-40B4-BE49-F238E27FC236}">
                  <a16:creationId xmlns:a16="http://schemas.microsoft.com/office/drawing/2014/main" id="{185F9D71-AB0B-9812-3F06-50E2E22FEC33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-1033476" y="3157780"/>
              <a:ext cx="79049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Conector recto 243">
              <a:extLst>
                <a:ext uri="{FF2B5EF4-FFF2-40B4-BE49-F238E27FC236}">
                  <a16:creationId xmlns:a16="http://schemas.microsoft.com/office/drawing/2014/main" id="{987EE8DE-CE9F-496F-041A-E555157BE412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-950012" y="3157780"/>
              <a:ext cx="79049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Conector recto 244">
              <a:extLst>
                <a:ext uri="{FF2B5EF4-FFF2-40B4-BE49-F238E27FC236}">
                  <a16:creationId xmlns:a16="http://schemas.microsoft.com/office/drawing/2014/main" id="{DBF24FA2-6F26-3F81-BDF5-416BB83C0627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-867834" y="3157779"/>
              <a:ext cx="79049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Conector recto 245">
              <a:extLst>
                <a:ext uri="{FF2B5EF4-FFF2-40B4-BE49-F238E27FC236}">
                  <a16:creationId xmlns:a16="http://schemas.microsoft.com/office/drawing/2014/main" id="{C63EA004-1366-2D1B-F8E9-D8F2E22ED131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-792074" y="3157779"/>
              <a:ext cx="79049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Conector recto 246">
              <a:extLst>
                <a:ext uri="{FF2B5EF4-FFF2-40B4-BE49-F238E27FC236}">
                  <a16:creationId xmlns:a16="http://schemas.microsoft.com/office/drawing/2014/main" id="{210705C7-5515-F32A-E358-940A2820FFD0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-709896" y="3157778"/>
              <a:ext cx="79049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Conector recto 247">
              <a:extLst>
                <a:ext uri="{FF2B5EF4-FFF2-40B4-BE49-F238E27FC236}">
                  <a16:creationId xmlns:a16="http://schemas.microsoft.com/office/drawing/2014/main" id="{4B7292EF-F063-13C3-BA58-30DA3517C771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-637988" y="3157779"/>
              <a:ext cx="79049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Conector recto 248">
              <a:extLst>
                <a:ext uri="{FF2B5EF4-FFF2-40B4-BE49-F238E27FC236}">
                  <a16:creationId xmlns:a16="http://schemas.microsoft.com/office/drawing/2014/main" id="{CDE37DB6-3795-AF16-7D90-B8D999E8F30D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-555810" y="3157779"/>
              <a:ext cx="79049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Conector recto 249">
              <a:extLst>
                <a:ext uri="{FF2B5EF4-FFF2-40B4-BE49-F238E27FC236}">
                  <a16:creationId xmlns:a16="http://schemas.microsoft.com/office/drawing/2014/main" id="{52A9AF58-870C-93E0-CAE8-86B606D4608D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-483902" y="3157779"/>
              <a:ext cx="79049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Conector recto 250">
              <a:extLst>
                <a:ext uri="{FF2B5EF4-FFF2-40B4-BE49-F238E27FC236}">
                  <a16:creationId xmlns:a16="http://schemas.microsoft.com/office/drawing/2014/main" id="{E8951554-6F2A-8AB4-D51D-AED240711EA6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-401724" y="3157779"/>
              <a:ext cx="79049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Conector recto 251">
              <a:extLst>
                <a:ext uri="{FF2B5EF4-FFF2-40B4-BE49-F238E27FC236}">
                  <a16:creationId xmlns:a16="http://schemas.microsoft.com/office/drawing/2014/main" id="{1110BA80-F500-56E3-1D8F-F2E2000F81B3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-329819" y="3157779"/>
              <a:ext cx="79049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Conector recto 252">
              <a:extLst>
                <a:ext uri="{FF2B5EF4-FFF2-40B4-BE49-F238E27FC236}">
                  <a16:creationId xmlns:a16="http://schemas.microsoft.com/office/drawing/2014/main" id="{C4BD3B16-7A5B-2F23-7212-5753146D5A6E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-247640" y="3157779"/>
              <a:ext cx="79049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Conector recto 253">
              <a:extLst>
                <a:ext uri="{FF2B5EF4-FFF2-40B4-BE49-F238E27FC236}">
                  <a16:creationId xmlns:a16="http://schemas.microsoft.com/office/drawing/2014/main" id="{D1F7F090-DAFB-CB38-8113-A6BC4C03A750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-164177" y="3157779"/>
              <a:ext cx="79049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Conector recto 254">
              <a:extLst>
                <a:ext uri="{FF2B5EF4-FFF2-40B4-BE49-F238E27FC236}">
                  <a16:creationId xmlns:a16="http://schemas.microsoft.com/office/drawing/2014/main" id="{7D9698D9-61CE-C147-3910-206D71595F2D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-81997" y="3157780"/>
              <a:ext cx="79049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Conector recto 255">
              <a:extLst>
                <a:ext uri="{FF2B5EF4-FFF2-40B4-BE49-F238E27FC236}">
                  <a16:creationId xmlns:a16="http://schemas.microsoft.com/office/drawing/2014/main" id="{9326BE63-F7C0-BD8E-9470-8B7253970D79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6602" y="3157779"/>
              <a:ext cx="79049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Conector recto 256">
              <a:extLst>
                <a:ext uri="{FF2B5EF4-FFF2-40B4-BE49-F238E27FC236}">
                  <a16:creationId xmlns:a16="http://schemas.microsoft.com/office/drawing/2014/main" id="{5225F0DE-9282-EA93-1564-CB2672F449D5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78510" y="3157780"/>
              <a:ext cx="79049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Conector recto 257">
              <a:extLst>
                <a:ext uri="{FF2B5EF4-FFF2-40B4-BE49-F238E27FC236}">
                  <a16:creationId xmlns:a16="http://schemas.microsoft.com/office/drawing/2014/main" id="{3FF128D9-D236-9289-DC68-A1DE624D72CD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60686" y="3157780"/>
              <a:ext cx="79049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Conector recto 258">
              <a:extLst>
                <a:ext uri="{FF2B5EF4-FFF2-40B4-BE49-F238E27FC236}">
                  <a16:creationId xmlns:a16="http://schemas.microsoft.com/office/drawing/2014/main" id="{59031734-6957-68E2-7DFA-820FFC14F713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32595" y="3157781"/>
              <a:ext cx="79049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Conector recto 259">
              <a:extLst>
                <a:ext uri="{FF2B5EF4-FFF2-40B4-BE49-F238E27FC236}">
                  <a16:creationId xmlns:a16="http://schemas.microsoft.com/office/drawing/2014/main" id="{6DDB9134-9804-C9CC-487A-CA607D2D4EDE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14773" y="3157783"/>
              <a:ext cx="79049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Conector recto 260">
              <a:extLst>
                <a:ext uri="{FF2B5EF4-FFF2-40B4-BE49-F238E27FC236}">
                  <a16:creationId xmlns:a16="http://schemas.microsoft.com/office/drawing/2014/main" id="{D9407435-3A4F-1226-5108-E2E0D794D8F9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86680" y="3157781"/>
              <a:ext cx="790490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Conector recto 261">
              <a:extLst>
                <a:ext uri="{FF2B5EF4-FFF2-40B4-BE49-F238E27FC236}">
                  <a16:creationId xmlns:a16="http://schemas.microsoft.com/office/drawing/2014/main" id="{82D618A6-2AC6-62D1-D9C3-E46F668275A1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468858" y="3157783"/>
              <a:ext cx="790490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Conector recto 262">
              <a:extLst>
                <a:ext uri="{FF2B5EF4-FFF2-40B4-BE49-F238E27FC236}">
                  <a16:creationId xmlns:a16="http://schemas.microsoft.com/office/drawing/2014/main" id="{E6CA6FC2-3CD0-06ED-79CF-66836EB70773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52321" y="3157783"/>
              <a:ext cx="790490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Conector recto 263">
              <a:extLst>
                <a:ext uri="{FF2B5EF4-FFF2-40B4-BE49-F238E27FC236}">
                  <a16:creationId xmlns:a16="http://schemas.microsoft.com/office/drawing/2014/main" id="{72E214A7-F906-4DF6-AD13-D5DF2B53974B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634499" y="3157783"/>
              <a:ext cx="790490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Conector recto 264">
              <a:extLst>
                <a:ext uri="{FF2B5EF4-FFF2-40B4-BE49-F238E27FC236}">
                  <a16:creationId xmlns:a16="http://schemas.microsoft.com/office/drawing/2014/main" id="{7148555F-D960-A61D-BF44-BD0CC0477C18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715394" y="3157783"/>
              <a:ext cx="790490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Conector recto 265">
              <a:extLst>
                <a:ext uri="{FF2B5EF4-FFF2-40B4-BE49-F238E27FC236}">
                  <a16:creationId xmlns:a16="http://schemas.microsoft.com/office/drawing/2014/main" id="{661F9D64-B7F7-52DC-47E7-FED3AD3067CB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787302" y="3157783"/>
              <a:ext cx="790490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Conector recto 266">
              <a:extLst>
                <a:ext uri="{FF2B5EF4-FFF2-40B4-BE49-F238E27FC236}">
                  <a16:creationId xmlns:a16="http://schemas.microsoft.com/office/drawing/2014/main" id="{4E0B9429-AF83-9D39-4985-9A1D6925D0C6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869479" y="3157783"/>
              <a:ext cx="790490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Conector recto 267">
              <a:extLst>
                <a:ext uri="{FF2B5EF4-FFF2-40B4-BE49-F238E27FC236}">
                  <a16:creationId xmlns:a16="http://schemas.microsoft.com/office/drawing/2014/main" id="{BD3FC9F2-5E2A-116F-8139-8F6385287695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941387" y="3157783"/>
              <a:ext cx="790490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Conector recto 268">
              <a:extLst>
                <a:ext uri="{FF2B5EF4-FFF2-40B4-BE49-F238E27FC236}">
                  <a16:creationId xmlns:a16="http://schemas.microsoft.com/office/drawing/2014/main" id="{DB2668B3-363E-60DF-0897-64321E127E75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023566" y="3157783"/>
              <a:ext cx="790490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Conector recto 269">
              <a:extLst>
                <a:ext uri="{FF2B5EF4-FFF2-40B4-BE49-F238E27FC236}">
                  <a16:creationId xmlns:a16="http://schemas.microsoft.com/office/drawing/2014/main" id="{A006AF28-EB71-59A1-E0BA-F9CB078CE5F7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095473" y="3157783"/>
              <a:ext cx="790490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Conector recto 270">
              <a:extLst>
                <a:ext uri="{FF2B5EF4-FFF2-40B4-BE49-F238E27FC236}">
                  <a16:creationId xmlns:a16="http://schemas.microsoft.com/office/drawing/2014/main" id="{6E4550DD-E1D0-DD7D-9D28-905E74C9E33D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177650" y="3157783"/>
              <a:ext cx="790490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Conector recto 271">
              <a:extLst>
                <a:ext uri="{FF2B5EF4-FFF2-40B4-BE49-F238E27FC236}">
                  <a16:creationId xmlns:a16="http://schemas.microsoft.com/office/drawing/2014/main" id="{84BE1D5A-D66B-01A5-40A2-5041FBB982B2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261114" y="3157784"/>
              <a:ext cx="790490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Conector recto 272">
              <a:extLst>
                <a:ext uri="{FF2B5EF4-FFF2-40B4-BE49-F238E27FC236}">
                  <a16:creationId xmlns:a16="http://schemas.microsoft.com/office/drawing/2014/main" id="{231278ED-AE6E-49F1-ABA8-1DEE1FFE4C83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343292" y="3157784"/>
              <a:ext cx="790490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Conector recto 273">
              <a:extLst>
                <a:ext uri="{FF2B5EF4-FFF2-40B4-BE49-F238E27FC236}">
                  <a16:creationId xmlns:a16="http://schemas.microsoft.com/office/drawing/2014/main" id="{15170962-7933-8A7B-DF18-E194C2B8FB65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424187" y="3157783"/>
              <a:ext cx="790490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Conector recto 274">
              <a:extLst>
                <a:ext uri="{FF2B5EF4-FFF2-40B4-BE49-F238E27FC236}">
                  <a16:creationId xmlns:a16="http://schemas.microsoft.com/office/drawing/2014/main" id="{64214762-1AC7-9855-256C-989B1B960292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496095" y="3157784"/>
              <a:ext cx="790490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Conector recto 275">
              <a:extLst>
                <a:ext uri="{FF2B5EF4-FFF2-40B4-BE49-F238E27FC236}">
                  <a16:creationId xmlns:a16="http://schemas.microsoft.com/office/drawing/2014/main" id="{88EE3916-F2C2-8EFF-F60E-74B8498ED0CA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578273" y="3157784"/>
              <a:ext cx="790490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Conector recto 276">
              <a:extLst>
                <a:ext uri="{FF2B5EF4-FFF2-40B4-BE49-F238E27FC236}">
                  <a16:creationId xmlns:a16="http://schemas.microsoft.com/office/drawing/2014/main" id="{BD0A5761-1B1E-6CE4-1E9E-37D8BEE43084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650181" y="3157784"/>
              <a:ext cx="790490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Conector recto 277">
              <a:extLst>
                <a:ext uri="{FF2B5EF4-FFF2-40B4-BE49-F238E27FC236}">
                  <a16:creationId xmlns:a16="http://schemas.microsoft.com/office/drawing/2014/main" id="{C824DB35-0DD4-5B7F-1121-3030BA8BB5BB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732358" y="3157785"/>
              <a:ext cx="790490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Conector recto 278">
              <a:extLst>
                <a:ext uri="{FF2B5EF4-FFF2-40B4-BE49-F238E27FC236}">
                  <a16:creationId xmlns:a16="http://schemas.microsoft.com/office/drawing/2014/main" id="{27A55FD7-BCFE-864C-CA55-103EF7CF5C43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804265" y="3157785"/>
              <a:ext cx="790490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Conector recto 279">
              <a:extLst>
                <a:ext uri="{FF2B5EF4-FFF2-40B4-BE49-F238E27FC236}">
                  <a16:creationId xmlns:a16="http://schemas.microsoft.com/office/drawing/2014/main" id="{175849A3-5CF2-6730-2611-E3781909BFE0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886443" y="3157785"/>
              <a:ext cx="790490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Conector recto 280">
              <a:extLst>
                <a:ext uri="{FF2B5EF4-FFF2-40B4-BE49-F238E27FC236}">
                  <a16:creationId xmlns:a16="http://schemas.microsoft.com/office/drawing/2014/main" id="{A392967B-9505-6D21-9383-094684EECE46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969908" y="3157785"/>
              <a:ext cx="790490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Conector recto 281">
              <a:extLst>
                <a:ext uri="{FF2B5EF4-FFF2-40B4-BE49-F238E27FC236}">
                  <a16:creationId xmlns:a16="http://schemas.microsoft.com/office/drawing/2014/main" id="{790B5067-93EB-EF27-553F-D00387D23470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052084" y="3157786"/>
              <a:ext cx="790490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Conector recto 282">
              <a:extLst>
                <a:ext uri="{FF2B5EF4-FFF2-40B4-BE49-F238E27FC236}">
                  <a16:creationId xmlns:a16="http://schemas.microsoft.com/office/drawing/2014/main" id="{51C11DF1-C474-3896-975A-B5A5651A00A9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125768" y="3157786"/>
              <a:ext cx="790490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Conector recto 283">
              <a:extLst>
                <a:ext uri="{FF2B5EF4-FFF2-40B4-BE49-F238E27FC236}">
                  <a16:creationId xmlns:a16="http://schemas.microsoft.com/office/drawing/2014/main" id="{5FF5968A-8F5E-50BD-56FF-57B2687460C5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207947" y="3157786"/>
              <a:ext cx="790490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Conector recto 284">
              <a:extLst>
                <a:ext uri="{FF2B5EF4-FFF2-40B4-BE49-F238E27FC236}">
                  <a16:creationId xmlns:a16="http://schemas.microsoft.com/office/drawing/2014/main" id="{411B9185-654D-0138-C2A7-BF4BDF3EC764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279854" y="3157787"/>
              <a:ext cx="790490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Conector recto 285">
              <a:extLst>
                <a:ext uri="{FF2B5EF4-FFF2-40B4-BE49-F238E27FC236}">
                  <a16:creationId xmlns:a16="http://schemas.microsoft.com/office/drawing/2014/main" id="{2AFCABB1-9AF5-E96C-59DF-6C77191F75F2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362030" y="3157787"/>
              <a:ext cx="790490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Conector recto 286">
              <a:extLst>
                <a:ext uri="{FF2B5EF4-FFF2-40B4-BE49-F238E27FC236}">
                  <a16:creationId xmlns:a16="http://schemas.microsoft.com/office/drawing/2014/main" id="{F564A83D-1BC6-CC08-D168-D7F990182916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433939" y="3157787"/>
              <a:ext cx="790490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Conector recto 287">
              <a:extLst>
                <a:ext uri="{FF2B5EF4-FFF2-40B4-BE49-F238E27FC236}">
                  <a16:creationId xmlns:a16="http://schemas.microsoft.com/office/drawing/2014/main" id="{8076AFFE-109F-882B-8E7F-415FFA8E913B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516117" y="3157787"/>
              <a:ext cx="790490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Conector recto 288">
              <a:extLst>
                <a:ext uri="{FF2B5EF4-FFF2-40B4-BE49-F238E27FC236}">
                  <a16:creationId xmlns:a16="http://schemas.microsoft.com/office/drawing/2014/main" id="{3FB236BF-8CB3-A8ED-C3A4-C42D601B6FAD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588024" y="3157787"/>
              <a:ext cx="790490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Conector recto 289">
              <a:extLst>
                <a:ext uri="{FF2B5EF4-FFF2-40B4-BE49-F238E27FC236}">
                  <a16:creationId xmlns:a16="http://schemas.microsoft.com/office/drawing/2014/main" id="{2E5EE2A8-281B-4D54-2354-5ADC2AB763B0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670203" y="3157787"/>
              <a:ext cx="790490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Conector recto 290">
              <a:extLst>
                <a:ext uri="{FF2B5EF4-FFF2-40B4-BE49-F238E27FC236}">
                  <a16:creationId xmlns:a16="http://schemas.microsoft.com/office/drawing/2014/main" id="{3618B00D-1275-2B9F-8FEB-07FA3FBDAD2A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753666" y="3157788"/>
              <a:ext cx="790490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Conector recto 291">
              <a:extLst>
                <a:ext uri="{FF2B5EF4-FFF2-40B4-BE49-F238E27FC236}">
                  <a16:creationId xmlns:a16="http://schemas.microsoft.com/office/drawing/2014/main" id="{B4BA22CF-746F-4098-23EA-3BF698BC5C04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835843" y="3157788"/>
              <a:ext cx="790490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Conector recto 292">
              <a:extLst>
                <a:ext uri="{FF2B5EF4-FFF2-40B4-BE49-F238E27FC236}">
                  <a16:creationId xmlns:a16="http://schemas.microsoft.com/office/drawing/2014/main" id="{F69D1122-1A48-693F-E981-F3EFCFA3A958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911603" y="3157788"/>
              <a:ext cx="790490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Conector recto 293">
              <a:extLst>
                <a:ext uri="{FF2B5EF4-FFF2-40B4-BE49-F238E27FC236}">
                  <a16:creationId xmlns:a16="http://schemas.microsoft.com/office/drawing/2014/main" id="{58E5E4F5-C648-BFCC-A324-4D9BB6283313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993782" y="3157789"/>
              <a:ext cx="790490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Conector recto 294">
              <a:extLst>
                <a:ext uri="{FF2B5EF4-FFF2-40B4-BE49-F238E27FC236}">
                  <a16:creationId xmlns:a16="http://schemas.microsoft.com/office/drawing/2014/main" id="{190E6543-7BB6-CADC-5FDB-F3E9E960F191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065689" y="3157789"/>
              <a:ext cx="790490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Conector recto 295">
              <a:extLst>
                <a:ext uri="{FF2B5EF4-FFF2-40B4-BE49-F238E27FC236}">
                  <a16:creationId xmlns:a16="http://schemas.microsoft.com/office/drawing/2014/main" id="{1E223D11-7C09-FAE8-4E8D-4DB23D0C7DB7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147868" y="3157788"/>
              <a:ext cx="790490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Conector recto 296">
              <a:extLst>
                <a:ext uri="{FF2B5EF4-FFF2-40B4-BE49-F238E27FC236}">
                  <a16:creationId xmlns:a16="http://schemas.microsoft.com/office/drawing/2014/main" id="{8F749301-990F-E8D9-4937-B6D4358B11BE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219776" y="3157789"/>
              <a:ext cx="790490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Conector recto 297">
              <a:extLst>
                <a:ext uri="{FF2B5EF4-FFF2-40B4-BE49-F238E27FC236}">
                  <a16:creationId xmlns:a16="http://schemas.microsoft.com/office/drawing/2014/main" id="{1189725E-26CB-1022-B1EB-EB1F4722E8BE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301954" y="3157789"/>
              <a:ext cx="790490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Conector recto 298">
              <a:extLst>
                <a:ext uri="{FF2B5EF4-FFF2-40B4-BE49-F238E27FC236}">
                  <a16:creationId xmlns:a16="http://schemas.microsoft.com/office/drawing/2014/main" id="{1A39CD29-7545-DDBD-F30C-459E585633FB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373862" y="3157791"/>
              <a:ext cx="790490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Conector recto 299">
              <a:extLst>
                <a:ext uri="{FF2B5EF4-FFF2-40B4-BE49-F238E27FC236}">
                  <a16:creationId xmlns:a16="http://schemas.microsoft.com/office/drawing/2014/main" id="{92E223C9-A4EB-FA39-C4D2-86E9F2633FB7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456038" y="3157789"/>
              <a:ext cx="790490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Conector recto 300">
              <a:extLst>
                <a:ext uri="{FF2B5EF4-FFF2-40B4-BE49-F238E27FC236}">
                  <a16:creationId xmlns:a16="http://schemas.microsoft.com/office/drawing/2014/main" id="{A6663E8E-CF9A-7BD6-AED8-CDBDE8CF9520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539504" y="3157791"/>
              <a:ext cx="790490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Conector recto 301">
              <a:extLst>
                <a:ext uri="{FF2B5EF4-FFF2-40B4-BE49-F238E27FC236}">
                  <a16:creationId xmlns:a16="http://schemas.microsoft.com/office/drawing/2014/main" id="{BA3EB3B0-9008-7557-F486-E03359597F27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621681" y="3157791"/>
              <a:ext cx="790490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Conector recto 302">
              <a:extLst>
                <a:ext uri="{FF2B5EF4-FFF2-40B4-BE49-F238E27FC236}">
                  <a16:creationId xmlns:a16="http://schemas.microsoft.com/office/drawing/2014/main" id="{36145479-6643-F2A3-089E-F371B257298D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710280" y="3157791"/>
              <a:ext cx="790490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Conector recto 303">
              <a:extLst>
                <a:ext uri="{FF2B5EF4-FFF2-40B4-BE49-F238E27FC236}">
                  <a16:creationId xmlns:a16="http://schemas.microsoft.com/office/drawing/2014/main" id="{E0E49689-DE4B-65B0-0415-89360D3A4EB7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782188" y="3157792"/>
              <a:ext cx="790490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Conector recto 304">
              <a:extLst>
                <a:ext uri="{FF2B5EF4-FFF2-40B4-BE49-F238E27FC236}">
                  <a16:creationId xmlns:a16="http://schemas.microsoft.com/office/drawing/2014/main" id="{4A520E0B-DF5D-0F89-5F9D-29756F2A39EA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864366" y="3157792"/>
              <a:ext cx="790490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Conector recto 305">
              <a:extLst>
                <a:ext uri="{FF2B5EF4-FFF2-40B4-BE49-F238E27FC236}">
                  <a16:creationId xmlns:a16="http://schemas.microsoft.com/office/drawing/2014/main" id="{F0B09912-4028-BB4E-662E-EAE54C923A39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936274" y="3157791"/>
              <a:ext cx="790490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Conector recto 306">
              <a:extLst>
                <a:ext uri="{FF2B5EF4-FFF2-40B4-BE49-F238E27FC236}">
                  <a16:creationId xmlns:a16="http://schemas.microsoft.com/office/drawing/2014/main" id="{22B2AF26-3DE0-0563-950B-77376329FCF5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4018451" y="3157792"/>
              <a:ext cx="790490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Conector recto 307">
              <a:extLst>
                <a:ext uri="{FF2B5EF4-FFF2-40B4-BE49-F238E27FC236}">
                  <a16:creationId xmlns:a16="http://schemas.microsoft.com/office/drawing/2014/main" id="{365CCB78-10D2-3197-FE3A-1BD603F94E6D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4090359" y="3157792"/>
              <a:ext cx="790490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Conector recto 308">
              <a:extLst>
                <a:ext uri="{FF2B5EF4-FFF2-40B4-BE49-F238E27FC236}">
                  <a16:creationId xmlns:a16="http://schemas.microsoft.com/office/drawing/2014/main" id="{79B53469-8A6A-2B63-B446-5C785128E1CE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4172537" y="3157792"/>
              <a:ext cx="790490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Conector recto 309">
              <a:extLst>
                <a:ext uri="{FF2B5EF4-FFF2-40B4-BE49-F238E27FC236}">
                  <a16:creationId xmlns:a16="http://schemas.microsoft.com/office/drawing/2014/main" id="{AE0E0F68-3743-A24A-B401-18FE73DA2BF3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4255999" y="3157792"/>
              <a:ext cx="790490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Conector recto 310">
              <a:extLst>
                <a:ext uri="{FF2B5EF4-FFF2-40B4-BE49-F238E27FC236}">
                  <a16:creationId xmlns:a16="http://schemas.microsoft.com/office/drawing/2014/main" id="{3A5897F3-888D-94AA-C3BB-64F68D5E783B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4338177" y="3157792"/>
              <a:ext cx="790490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Conector recto 311">
              <a:extLst>
                <a:ext uri="{FF2B5EF4-FFF2-40B4-BE49-F238E27FC236}">
                  <a16:creationId xmlns:a16="http://schemas.microsoft.com/office/drawing/2014/main" id="{D6343DB5-CCD4-2685-5E3A-04CF0E8ACFA9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4419072" y="3157792"/>
              <a:ext cx="790490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Conector recto 312">
              <a:extLst>
                <a:ext uri="{FF2B5EF4-FFF2-40B4-BE49-F238E27FC236}">
                  <a16:creationId xmlns:a16="http://schemas.microsoft.com/office/drawing/2014/main" id="{6445D997-36A0-D767-797F-74DC6A50DB1E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4490980" y="3157793"/>
              <a:ext cx="790490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Conector recto 313">
              <a:extLst>
                <a:ext uri="{FF2B5EF4-FFF2-40B4-BE49-F238E27FC236}">
                  <a16:creationId xmlns:a16="http://schemas.microsoft.com/office/drawing/2014/main" id="{588A9DBD-F17C-3EBF-8534-2014358A1ED7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4573158" y="3157793"/>
              <a:ext cx="790490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Conector recto 314">
              <a:extLst>
                <a:ext uri="{FF2B5EF4-FFF2-40B4-BE49-F238E27FC236}">
                  <a16:creationId xmlns:a16="http://schemas.microsoft.com/office/drawing/2014/main" id="{4F95239F-57CD-470B-B241-E907E96C851B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4645066" y="3157794"/>
              <a:ext cx="790490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Conector recto 315">
              <a:extLst>
                <a:ext uri="{FF2B5EF4-FFF2-40B4-BE49-F238E27FC236}">
                  <a16:creationId xmlns:a16="http://schemas.microsoft.com/office/drawing/2014/main" id="{32B6F928-500A-5881-CA17-F47DDB32C22C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4727242" y="3157794"/>
              <a:ext cx="790490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Conector recto 316">
              <a:extLst>
                <a:ext uri="{FF2B5EF4-FFF2-40B4-BE49-F238E27FC236}">
                  <a16:creationId xmlns:a16="http://schemas.microsoft.com/office/drawing/2014/main" id="{5C680950-2C00-CE94-FC5F-375EA57E10B0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4799150" y="3157793"/>
              <a:ext cx="790490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Conector recto 317">
              <a:extLst>
                <a:ext uri="{FF2B5EF4-FFF2-40B4-BE49-F238E27FC236}">
                  <a16:creationId xmlns:a16="http://schemas.microsoft.com/office/drawing/2014/main" id="{AA32A26A-A059-F4AE-1104-D1665AB21CB8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4881329" y="3157793"/>
              <a:ext cx="790490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Conector recto 318">
              <a:extLst>
                <a:ext uri="{FF2B5EF4-FFF2-40B4-BE49-F238E27FC236}">
                  <a16:creationId xmlns:a16="http://schemas.microsoft.com/office/drawing/2014/main" id="{792127AC-2060-5075-A808-16F36E4CF1C5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4964793" y="3157793"/>
              <a:ext cx="790490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Conector recto 319">
              <a:extLst>
                <a:ext uri="{FF2B5EF4-FFF2-40B4-BE49-F238E27FC236}">
                  <a16:creationId xmlns:a16="http://schemas.microsoft.com/office/drawing/2014/main" id="{A036D4EB-1EC2-F2BE-CA33-90F6991A6582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046969" y="3157793"/>
              <a:ext cx="790490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Conector recto 320">
              <a:extLst>
                <a:ext uri="{FF2B5EF4-FFF2-40B4-BE49-F238E27FC236}">
                  <a16:creationId xmlns:a16="http://schemas.microsoft.com/office/drawing/2014/main" id="{D919DD3C-5C66-D50B-5452-023FF3480C97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127865" y="3157793"/>
              <a:ext cx="790490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Conector recto 321">
              <a:extLst>
                <a:ext uri="{FF2B5EF4-FFF2-40B4-BE49-F238E27FC236}">
                  <a16:creationId xmlns:a16="http://schemas.microsoft.com/office/drawing/2014/main" id="{52651B65-619A-B7B1-AE20-8455C9C8DAFB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199772" y="3157794"/>
              <a:ext cx="790490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Conector recto 322">
              <a:extLst>
                <a:ext uri="{FF2B5EF4-FFF2-40B4-BE49-F238E27FC236}">
                  <a16:creationId xmlns:a16="http://schemas.microsoft.com/office/drawing/2014/main" id="{F341A3AC-0969-41A2-02ED-2A3DF65F6C13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281948" y="3157794"/>
              <a:ext cx="790490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Conector recto 323">
              <a:extLst>
                <a:ext uri="{FF2B5EF4-FFF2-40B4-BE49-F238E27FC236}">
                  <a16:creationId xmlns:a16="http://schemas.microsoft.com/office/drawing/2014/main" id="{E26360E9-4E57-E5B5-84FC-357821B3CE29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353856" y="3157794"/>
              <a:ext cx="790490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Conector recto 324">
              <a:extLst>
                <a:ext uri="{FF2B5EF4-FFF2-40B4-BE49-F238E27FC236}">
                  <a16:creationId xmlns:a16="http://schemas.microsoft.com/office/drawing/2014/main" id="{50BD9E66-91BD-707B-080D-C5A6B166E426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436035" y="3157794"/>
              <a:ext cx="790490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Conector recto 325">
              <a:extLst>
                <a:ext uri="{FF2B5EF4-FFF2-40B4-BE49-F238E27FC236}">
                  <a16:creationId xmlns:a16="http://schemas.microsoft.com/office/drawing/2014/main" id="{7A046AA1-9B35-C452-B0E8-F75649A8E14E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507942" y="3157795"/>
              <a:ext cx="790490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Conector recto 326">
              <a:extLst>
                <a:ext uri="{FF2B5EF4-FFF2-40B4-BE49-F238E27FC236}">
                  <a16:creationId xmlns:a16="http://schemas.microsoft.com/office/drawing/2014/main" id="{6B6A385B-67C7-0A05-B02B-466D1ACE6E66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590122" y="3157794"/>
              <a:ext cx="790490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Conector recto 327">
              <a:extLst>
                <a:ext uri="{FF2B5EF4-FFF2-40B4-BE49-F238E27FC236}">
                  <a16:creationId xmlns:a16="http://schemas.microsoft.com/office/drawing/2014/main" id="{2A1D49F2-ADD3-D7B3-8DBA-E7B7DEDE6040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673585" y="3157795"/>
              <a:ext cx="790490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Conector recto 328">
              <a:extLst>
                <a:ext uri="{FF2B5EF4-FFF2-40B4-BE49-F238E27FC236}">
                  <a16:creationId xmlns:a16="http://schemas.microsoft.com/office/drawing/2014/main" id="{9D1C388A-AD30-9033-C845-D8D963AEC004}"/>
                </a:ext>
              </a:extLst>
            </p:cNvPr>
            <p:cNvCxnSpPr/>
            <p:nvPr/>
          </p:nvCxnSpPr>
          <p:spPr>
            <a:xfrm rot="16200000">
              <a:off x="5754230" y="3156294"/>
              <a:ext cx="790490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Conector recto 348">
              <a:extLst>
                <a:ext uri="{FF2B5EF4-FFF2-40B4-BE49-F238E27FC236}">
                  <a16:creationId xmlns:a16="http://schemas.microsoft.com/office/drawing/2014/main" id="{8D3C92A5-4CD9-7E66-A748-702CEC7D739A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840066" y="3157795"/>
              <a:ext cx="790490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Conector recto 349">
              <a:extLst>
                <a:ext uri="{FF2B5EF4-FFF2-40B4-BE49-F238E27FC236}">
                  <a16:creationId xmlns:a16="http://schemas.microsoft.com/office/drawing/2014/main" id="{AE4F458F-40AE-73B7-B8BC-456B0636E134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922245" y="3157794"/>
              <a:ext cx="790490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Conector recto 350">
              <a:extLst>
                <a:ext uri="{FF2B5EF4-FFF2-40B4-BE49-F238E27FC236}">
                  <a16:creationId xmlns:a16="http://schemas.microsoft.com/office/drawing/2014/main" id="{235732C8-31FF-6F68-D74E-F5F9B0D00C2A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6005707" y="3157795"/>
              <a:ext cx="790490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Conector recto 351">
              <a:extLst>
                <a:ext uri="{FF2B5EF4-FFF2-40B4-BE49-F238E27FC236}">
                  <a16:creationId xmlns:a16="http://schemas.microsoft.com/office/drawing/2014/main" id="{3A1E9294-9D27-C94A-97E0-CD74E51D3C91}"/>
                </a:ext>
              </a:extLst>
            </p:cNvPr>
            <p:cNvCxnSpPr/>
            <p:nvPr/>
          </p:nvCxnSpPr>
          <p:spPr>
            <a:xfrm rot="16200000">
              <a:off x="6086352" y="3156294"/>
              <a:ext cx="790490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Conector recto 352">
              <a:extLst>
                <a:ext uri="{FF2B5EF4-FFF2-40B4-BE49-F238E27FC236}">
                  <a16:creationId xmlns:a16="http://schemas.microsoft.com/office/drawing/2014/main" id="{F3366498-1BD4-1C48-B349-1BC89FFFF525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6161025" y="3157796"/>
              <a:ext cx="790490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Conector recto 353">
              <a:extLst>
                <a:ext uri="{FF2B5EF4-FFF2-40B4-BE49-F238E27FC236}">
                  <a16:creationId xmlns:a16="http://schemas.microsoft.com/office/drawing/2014/main" id="{1AC4003B-C1F8-9371-6116-D4F0AC51ED6C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6243205" y="3157794"/>
              <a:ext cx="790490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Conector recto 354">
              <a:extLst>
                <a:ext uri="{FF2B5EF4-FFF2-40B4-BE49-F238E27FC236}">
                  <a16:creationId xmlns:a16="http://schemas.microsoft.com/office/drawing/2014/main" id="{8E430A34-B092-18DD-2E78-5D67B569C361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6326666" y="3157795"/>
              <a:ext cx="790490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Conector recto 336">
              <a:extLst>
                <a:ext uri="{FF2B5EF4-FFF2-40B4-BE49-F238E27FC236}">
                  <a16:creationId xmlns:a16="http://schemas.microsoft.com/office/drawing/2014/main" id="{58569285-56EC-D952-14AD-8162BDD7CEEC}"/>
                </a:ext>
              </a:extLst>
            </p:cNvPr>
            <p:cNvCxnSpPr>
              <a:cxnSpLocks/>
            </p:cNvCxnSpPr>
            <p:nvPr/>
          </p:nvCxnSpPr>
          <p:spPr>
            <a:xfrm>
              <a:off x="2372712" y="6625367"/>
              <a:ext cx="7905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Conector recto 337">
              <a:extLst>
                <a:ext uri="{FF2B5EF4-FFF2-40B4-BE49-F238E27FC236}">
                  <a16:creationId xmlns:a16="http://schemas.microsoft.com/office/drawing/2014/main" id="{D9C253BE-83BB-955B-CB57-740BE2A06596}"/>
                </a:ext>
              </a:extLst>
            </p:cNvPr>
            <p:cNvCxnSpPr>
              <a:cxnSpLocks/>
            </p:cNvCxnSpPr>
            <p:nvPr/>
          </p:nvCxnSpPr>
          <p:spPr>
            <a:xfrm>
              <a:off x="2372712" y="6707566"/>
              <a:ext cx="7905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Conector recto 338">
              <a:extLst>
                <a:ext uri="{FF2B5EF4-FFF2-40B4-BE49-F238E27FC236}">
                  <a16:creationId xmlns:a16="http://schemas.microsoft.com/office/drawing/2014/main" id="{5C629BD4-2A71-0B23-B8D5-AD700EFE3144}"/>
                </a:ext>
              </a:extLst>
            </p:cNvPr>
            <p:cNvCxnSpPr>
              <a:cxnSpLocks/>
            </p:cNvCxnSpPr>
            <p:nvPr/>
          </p:nvCxnSpPr>
          <p:spPr>
            <a:xfrm>
              <a:off x="2372712" y="6791053"/>
              <a:ext cx="7905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Conector recto 339">
              <a:extLst>
                <a:ext uri="{FF2B5EF4-FFF2-40B4-BE49-F238E27FC236}">
                  <a16:creationId xmlns:a16="http://schemas.microsoft.com/office/drawing/2014/main" id="{E6C7C4A3-3B06-FE7E-1804-28F8F971EDE7}"/>
                </a:ext>
              </a:extLst>
            </p:cNvPr>
            <p:cNvCxnSpPr>
              <a:cxnSpLocks/>
            </p:cNvCxnSpPr>
            <p:nvPr/>
          </p:nvCxnSpPr>
          <p:spPr>
            <a:xfrm>
              <a:off x="2372712" y="6873254"/>
              <a:ext cx="7905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Conector recto 340">
              <a:extLst>
                <a:ext uri="{FF2B5EF4-FFF2-40B4-BE49-F238E27FC236}">
                  <a16:creationId xmlns:a16="http://schemas.microsoft.com/office/drawing/2014/main" id="{56543631-395B-325B-72E2-060BB23B5D17}"/>
                </a:ext>
              </a:extLst>
            </p:cNvPr>
            <p:cNvCxnSpPr>
              <a:cxnSpLocks/>
            </p:cNvCxnSpPr>
            <p:nvPr/>
          </p:nvCxnSpPr>
          <p:spPr>
            <a:xfrm>
              <a:off x="2372712" y="6944720"/>
              <a:ext cx="7905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Conector recto 341">
              <a:extLst>
                <a:ext uri="{FF2B5EF4-FFF2-40B4-BE49-F238E27FC236}">
                  <a16:creationId xmlns:a16="http://schemas.microsoft.com/office/drawing/2014/main" id="{C88C7C0B-1B74-3F5F-E6BF-4047897E82EE}"/>
                </a:ext>
              </a:extLst>
            </p:cNvPr>
            <p:cNvCxnSpPr>
              <a:cxnSpLocks/>
            </p:cNvCxnSpPr>
            <p:nvPr/>
          </p:nvCxnSpPr>
          <p:spPr>
            <a:xfrm>
              <a:off x="2372712" y="7026919"/>
              <a:ext cx="7905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Conector recto 342">
              <a:extLst>
                <a:ext uri="{FF2B5EF4-FFF2-40B4-BE49-F238E27FC236}">
                  <a16:creationId xmlns:a16="http://schemas.microsoft.com/office/drawing/2014/main" id="{FA4955BA-336D-E79B-F7B0-4E660F2F5DA3}"/>
                </a:ext>
              </a:extLst>
            </p:cNvPr>
            <p:cNvCxnSpPr>
              <a:cxnSpLocks/>
            </p:cNvCxnSpPr>
            <p:nvPr/>
          </p:nvCxnSpPr>
          <p:spPr>
            <a:xfrm>
              <a:off x="2372712" y="7107342"/>
              <a:ext cx="7905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9417373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Gabriel Diem</dc:creator>
  <cp:lastModifiedBy>Gabriel Diem</cp:lastModifiedBy>
  <cp:revision>1</cp:revision>
  <dcterms:created xsi:type="dcterms:W3CDTF">2022-11-22T13:24:43Z</dcterms:created>
  <dcterms:modified xsi:type="dcterms:W3CDTF">2022-11-22T15:12:23Z</dcterms:modified>
</cp:coreProperties>
</file>