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6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6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2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2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3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9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4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5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0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5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275E407B-BF4B-479C-AF9B-BB4CFD227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2929" b="12485"/>
          <a:stretch/>
        </p:blipFill>
        <p:spPr>
          <a:xfrm>
            <a:off x="-3155" y="10"/>
            <a:ext cx="12191980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B6A3BC-737A-47F6-8225-853A0DCC1F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94" t="26203" r="36900" b="8150"/>
          <a:stretch/>
        </p:blipFill>
        <p:spPr>
          <a:xfrm>
            <a:off x="7318090" y="1640840"/>
            <a:ext cx="1696698" cy="2783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40B637-06D2-4E8D-8320-AB0858CFC00B}"/>
              </a:ext>
            </a:extLst>
          </p:cNvPr>
          <p:cNvSpPr txBox="1"/>
          <p:nvPr/>
        </p:nvSpPr>
        <p:spPr>
          <a:xfrm>
            <a:off x="7214870" y="4554081"/>
            <a:ext cx="1799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Gabriel Dietrich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100764733</a:t>
            </a:r>
          </a:p>
          <a:p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42997-5DFB-4B7D-A54D-4D651F9093C3}"/>
              </a:ext>
            </a:extLst>
          </p:cNvPr>
          <p:cNvSpPr txBox="1"/>
          <p:nvPr/>
        </p:nvSpPr>
        <p:spPr>
          <a:xfrm>
            <a:off x="432433" y="957500"/>
            <a:ext cx="62255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OOP 3200</a:t>
            </a:r>
          </a:p>
          <a:p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Object-oriented Programming II</a:t>
            </a:r>
          </a:p>
          <a:p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C++ Lab 5 – Standard Template Library</a:t>
            </a:r>
          </a:p>
          <a:p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12CB0A-B882-4B06-B1F1-3FBFB778AAE3}"/>
              </a:ext>
            </a:extLst>
          </p:cNvPr>
          <p:cNvSpPr txBox="1"/>
          <p:nvPr/>
        </p:nvSpPr>
        <p:spPr>
          <a:xfrm>
            <a:off x="9623339" y="4562738"/>
            <a:ext cx="1799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Fleur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Blanckaert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100747083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DCE618-47EB-4E74-A64A-5A39593DF1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79" t="20222" r="52734" b="8611"/>
          <a:stretch/>
        </p:blipFill>
        <p:spPr>
          <a:xfrm>
            <a:off x="9623339" y="1640840"/>
            <a:ext cx="1716810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032"/>
    </mc:Choice>
    <mc:Fallback xmlns="">
      <p:transition spd="slow" advTm="142032"/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5E2"/>
      </a:lt2>
      <a:accent1>
        <a:srgbClr val="88A4BF"/>
      </a:accent1>
      <a:accent2>
        <a:srgbClr val="77ABAF"/>
      </a:accent2>
      <a:accent3>
        <a:srgbClr val="81AA9C"/>
      </a:accent3>
      <a:accent4>
        <a:srgbClr val="78AF85"/>
      </a:accent4>
      <a:accent5>
        <a:srgbClr val="88AA81"/>
      </a:accent5>
      <a:accent6>
        <a:srgbClr val="93A973"/>
      </a:accent6>
      <a:hlink>
        <a:srgbClr val="9D7D5E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79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Sagona Book</vt:lpstr>
      <vt:lpstr>Sagona ExtraLight</vt:lpstr>
      <vt:lpstr>RetrospectVTI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Dietrich</dc:creator>
  <cp:lastModifiedBy>Gabriel Dietrich</cp:lastModifiedBy>
  <cp:revision>3</cp:revision>
  <dcterms:created xsi:type="dcterms:W3CDTF">2020-09-20T00:14:54Z</dcterms:created>
  <dcterms:modified xsi:type="dcterms:W3CDTF">2020-10-25T19:11:15Z</dcterms:modified>
</cp:coreProperties>
</file>