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Dietrich" userId="56f2c0669934c6eb" providerId="LiveId" clId="{CB2E8E94-641E-4EC4-8B5C-B62296D6983F}"/>
    <pc:docChg chg="modSld">
      <pc:chgData name="Gabriel Dietrich" userId="56f2c0669934c6eb" providerId="LiveId" clId="{CB2E8E94-641E-4EC4-8B5C-B62296D6983F}" dt="2020-11-23T03:48:29.894" v="10" actId="20577"/>
      <pc:docMkLst>
        <pc:docMk/>
      </pc:docMkLst>
      <pc:sldChg chg="modSp mod">
        <pc:chgData name="Gabriel Dietrich" userId="56f2c0669934c6eb" providerId="LiveId" clId="{CB2E8E94-641E-4EC4-8B5C-B62296D6983F}" dt="2020-11-23T03:48:29.894" v="10" actId="20577"/>
        <pc:sldMkLst>
          <pc:docMk/>
          <pc:sldMk cId="425423694" sldId="256"/>
        </pc:sldMkLst>
        <pc:spChg chg="mod">
          <ac:chgData name="Gabriel Dietrich" userId="56f2c0669934c6eb" providerId="LiveId" clId="{CB2E8E94-641E-4EC4-8B5C-B62296D6983F}" dt="2020-11-23T03:48:29.894" v="10" actId="20577"/>
          <ac:spMkLst>
            <pc:docMk/>
            <pc:sldMk cId="425423694" sldId="256"/>
            <ac:spMk id="10" creationId="{3B342997-5DFB-4B7D-A54D-4D651F9093C3}"/>
          </ac:spMkLst>
        </pc:spChg>
      </pc:sldChg>
    </pc:docChg>
  </pc:docChgLst>
  <pc:docChgLst>
    <pc:chgData name="Gabriel Dietrich" userId="56f2c0669934c6eb" providerId="LiveId" clId="{0D90EECE-E058-4E61-BC02-A79EC66B41C5}"/>
    <pc:docChg chg="modSld">
      <pc:chgData name="Gabriel Dietrich" userId="56f2c0669934c6eb" providerId="LiveId" clId="{0D90EECE-E058-4E61-BC02-A79EC66B41C5}" dt="2020-09-26T15:59:29.764" v="43" actId="20577"/>
      <pc:docMkLst>
        <pc:docMk/>
      </pc:docMkLst>
      <pc:sldChg chg="modSp mod">
        <pc:chgData name="Gabriel Dietrich" userId="56f2c0669934c6eb" providerId="LiveId" clId="{0D90EECE-E058-4E61-BC02-A79EC66B41C5}" dt="2020-09-26T15:59:29.764" v="43" actId="20577"/>
        <pc:sldMkLst>
          <pc:docMk/>
          <pc:sldMk cId="425423694" sldId="256"/>
        </pc:sldMkLst>
        <pc:spChg chg="mod">
          <ac:chgData name="Gabriel Dietrich" userId="56f2c0669934c6eb" providerId="LiveId" clId="{0D90EECE-E058-4E61-BC02-A79EC66B41C5}" dt="2020-09-26T15:59:29.764" v="43" actId="20577"/>
          <ac:spMkLst>
            <pc:docMk/>
            <pc:sldMk cId="425423694" sldId="256"/>
            <ac:spMk id="10" creationId="{3B342997-5DFB-4B7D-A54D-4D651F9093C3}"/>
          </ac:spMkLst>
        </pc:spChg>
      </pc:sldChg>
    </pc:docChg>
  </pc:docChgLst>
  <pc:docChgLst>
    <pc:chgData name="Gabriel Dietrich" userId="56f2c0669934c6eb" providerId="LiveId" clId="{11855272-3287-45AC-BAFB-E4817D142D65}"/>
    <pc:docChg chg="modSld">
      <pc:chgData name="Gabriel Dietrich" userId="56f2c0669934c6eb" providerId="LiveId" clId="{11855272-3287-45AC-BAFB-E4817D142D65}" dt="2020-10-04T14:30:20.353" v="12" actId="20577"/>
      <pc:docMkLst>
        <pc:docMk/>
      </pc:docMkLst>
      <pc:sldChg chg="modSp mod">
        <pc:chgData name="Gabriel Dietrich" userId="56f2c0669934c6eb" providerId="LiveId" clId="{11855272-3287-45AC-BAFB-E4817D142D65}" dt="2020-10-04T14:30:20.353" v="12" actId="20577"/>
        <pc:sldMkLst>
          <pc:docMk/>
          <pc:sldMk cId="425423694" sldId="256"/>
        </pc:sldMkLst>
        <pc:spChg chg="mod">
          <ac:chgData name="Gabriel Dietrich" userId="56f2c0669934c6eb" providerId="LiveId" clId="{11855272-3287-45AC-BAFB-E4817D142D65}" dt="2020-10-04T14:30:20.353" v="12" actId="20577"/>
          <ac:spMkLst>
            <pc:docMk/>
            <pc:sldMk cId="425423694" sldId="256"/>
            <ac:spMk id="10" creationId="{3B342997-5DFB-4B7D-A54D-4D651F9093C3}"/>
          </ac:spMkLst>
        </pc:spChg>
      </pc:sldChg>
    </pc:docChg>
  </pc:docChgLst>
  <pc:docChgLst>
    <pc:chgData name="Gabriel Dietrich" userId="56f2c0669934c6eb" providerId="LiveId" clId="{2D213865-68E8-42F8-B1A2-9F32D0A0B188}"/>
    <pc:docChg chg="undo redo custSel modSld">
      <pc:chgData name="Gabriel Dietrich" userId="56f2c0669934c6eb" providerId="LiveId" clId="{2D213865-68E8-42F8-B1A2-9F32D0A0B188}" dt="2020-10-25T19:10:54.009" v="58" actId="20577"/>
      <pc:docMkLst>
        <pc:docMk/>
      </pc:docMkLst>
      <pc:sldChg chg="modSp mod">
        <pc:chgData name="Gabriel Dietrich" userId="56f2c0669934c6eb" providerId="LiveId" clId="{2D213865-68E8-42F8-B1A2-9F32D0A0B188}" dt="2020-10-25T19:10:54.009" v="58" actId="20577"/>
        <pc:sldMkLst>
          <pc:docMk/>
          <pc:sldMk cId="425423694" sldId="256"/>
        </pc:sldMkLst>
        <pc:spChg chg="mod">
          <ac:chgData name="Gabriel Dietrich" userId="56f2c0669934c6eb" providerId="LiveId" clId="{2D213865-68E8-42F8-B1A2-9F32D0A0B188}" dt="2020-10-25T19:10:54.009" v="58" actId="20577"/>
          <ac:spMkLst>
            <pc:docMk/>
            <pc:sldMk cId="425423694" sldId="256"/>
            <ac:spMk id="10" creationId="{3B342997-5DFB-4B7D-A54D-4D651F9093C3}"/>
          </ac:spMkLst>
        </pc:spChg>
      </pc:sldChg>
    </pc:docChg>
  </pc:docChgLst>
  <pc:docChgLst>
    <pc:chgData name="Gabriel Dietrich" userId="56f2c0669934c6eb" providerId="LiveId" clId="{145449EF-E9B6-4F15-B79E-5FA7A1D6047C}"/>
    <pc:docChg chg="custSel modSld">
      <pc:chgData name="Gabriel Dietrich" userId="56f2c0669934c6eb" providerId="LiveId" clId="{145449EF-E9B6-4F15-B79E-5FA7A1D6047C}" dt="2020-09-20T22:28:49.653" v="40" actId="14100"/>
      <pc:docMkLst>
        <pc:docMk/>
      </pc:docMkLst>
      <pc:sldChg chg="addSp delSp modSp mod delAnim modAnim">
        <pc:chgData name="Gabriel Dietrich" userId="56f2c0669934c6eb" providerId="LiveId" clId="{145449EF-E9B6-4F15-B79E-5FA7A1D6047C}" dt="2020-09-20T22:28:49.653" v="40" actId="14100"/>
        <pc:sldMkLst>
          <pc:docMk/>
          <pc:sldMk cId="425423694" sldId="256"/>
        </pc:sldMkLst>
        <pc:spChg chg="mod">
          <ac:chgData name="Gabriel Dietrich" userId="56f2c0669934c6eb" providerId="LiveId" clId="{145449EF-E9B6-4F15-B79E-5FA7A1D6047C}" dt="2020-09-20T22:28:35.532" v="38" actId="108"/>
          <ac:spMkLst>
            <pc:docMk/>
            <pc:sldMk cId="425423694" sldId="256"/>
            <ac:spMk id="18" creationId="{7C12CB0A-B882-4B06-B1F1-3FBFB778AAE3}"/>
          </ac:spMkLst>
        </pc:spChg>
        <pc:picChg chg="add del mod">
          <ac:chgData name="Gabriel Dietrich" userId="56f2c0669934c6eb" providerId="LiveId" clId="{145449EF-E9B6-4F15-B79E-5FA7A1D6047C}" dt="2020-09-20T21:25:10.995" v="1" actId="478"/>
          <ac:picMkLst>
            <pc:docMk/>
            <pc:sldMk cId="425423694" sldId="256"/>
            <ac:picMk id="2" creationId="{7C3D8F49-554D-4305-AADD-B4F8C9173A6F}"/>
          </ac:picMkLst>
        </pc:picChg>
        <pc:picChg chg="add del mod">
          <ac:chgData name="Gabriel Dietrich" userId="56f2c0669934c6eb" providerId="LiveId" clId="{145449EF-E9B6-4F15-B79E-5FA7A1D6047C}" dt="2020-09-20T21:38:59.572" v="5" actId="478"/>
          <ac:picMkLst>
            <pc:docMk/>
            <pc:sldMk cId="425423694" sldId="256"/>
            <ac:picMk id="3" creationId="{8015031B-BA88-4687-A242-5F9ED846EFCB}"/>
          </ac:picMkLst>
        </pc:picChg>
        <pc:picChg chg="add del mod">
          <ac:chgData name="Gabriel Dietrich" userId="56f2c0669934c6eb" providerId="LiveId" clId="{145449EF-E9B6-4F15-B79E-5FA7A1D6047C}" dt="2020-09-20T21:40:20.743" v="7" actId="478"/>
          <ac:picMkLst>
            <pc:docMk/>
            <pc:sldMk cId="425423694" sldId="256"/>
            <ac:picMk id="4" creationId="{3E12EF0F-992A-4D4A-939B-10C95B90D206}"/>
          </ac:picMkLst>
        </pc:picChg>
        <pc:picChg chg="add del mod">
          <ac:chgData name="Gabriel Dietrich" userId="56f2c0669934c6eb" providerId="LiveId" clId="{145449EF-E9B6-4F15-B79E-5FA7A1D6047C}" dt="2020-09-20T21:41:01.736" v="9" actId="478"/>
          <ac:picMkLst>
            <pc:docMk/>
            <pc:sldMk cId="425423694" sldId="256"/>
            <ac:picMk id="5" creationId="{87575301-4F91-426F-82A0-D8677B1D41F1}"/>
          </ac:picMkLst>
        </pc:picChg>
        <pc:picChg chg="add del mod">
          <ac:chgData name="Gabriel Dietrich" userId="56f2c0669934c6eb" providerId="LiveId" clId="{145449EF-E9B6-4F15-B79E-5FA7A1D6047C}" dt="2020-09-20T21:41:43.371" v="11" actId="478"/>
          <ac:picMkLst>
            <pc:docMk/>
            <pc:sldMk cId="425423694" sldId="256"/>
            <ac:picMk id="7" creationId="{EFBC7A42-5A38-4D8F-98BA-1CE308C76962}"/>
          </ac:picMkLst>
        </pc:picChg>
        <pc:picChg chg="add del mod">
          <ac:chgData name="Gabriel Dietrich" userId="56f2c0669934c6eb" providerId="LiveId" clId="{145449EF-E9B6-4F15-B79E-5FA7A1D6047C}" dt="2020-09-20T21:42:46.148" v="13" actId="478"/>
          <ac:picMkLst>
            <pc:docMk/>
            <pc:sldMk cId="425423694" sldId="256"/>
            <ac:picMk id="9" creationId="{A852E9AD-4161-4B56-9DC2-48AE1DB8BB85}"/>
          </ac:picMkLst>
        </pc:picChg>
        <pc:picChg chg="add del mod">
          <ac:chgData name="Gabriel Dietrich" userId="56f2c0669934c6eb" providerId="LiveId" clId="{145449EF-E9B6-4F15-B79E-5FA7A1D6047C}" dt="2020-09-20T21:46:14.475" v="15" actId="478"/>
          <ac:picMkLst>
            <pc:docMk/>
            <pc:sldMk cId="425423694" sldId="256"/>
            <ac:picMk id="11" creationId="{C6B84BCA-00BF-457C-93F0-5BC2BFC2EECD}"/>
          </ac:picMkLst>
        </pc:picChg>
        <pc:picChg chg="add del mod">
          <ac:chgData name="Gabriel Dietrich" userId="56f2c0669934c6eb" providerId="LiveId" clId="{145449EF-E9B6-4F15-B79E-5FA7A1D6047C}" dt="2020-09-20T22:00:00.570" v="17" actId="478"/>
          <ac:picMkLst>
            <pc:docMk/>
            <pc:sldMk cId="425423694" sldId="256"/>
            <ac:picMk id="12" creationId="{A41F08DB-264B-4D20-81FD-0FC8A57909E8}"/>
          </ac:picMkLst>
        </pc:picChg>
        <pc:picChg chg="del">
          <ac:chgData name="Gabriel Dietrich" userId="56f2c0669934c6eb" providerId="LiveId" clId="{145449EF-E9B6-4F15-B79E-5FA7A1D6047C}" dt="2020-09-20T22:27:15.118" v="18" actId="478"/>
          <ac:picMkLst>
            <pc:docMk/>
            <pc:sldMk cId="425423694" sldId="256"/>
            <ac:picMk id="16" creationId="{703D4E1B-186D-4878-9E88-8EDA4726B75C}"/>
          </ac:picMkLst>
        </pc:picChg>
        <pc:picChg chg="add mod modCrop">
          <ac:chgData name="Gabriel Dietrich" userId="56f2c0669934c6eb" providerId="LiveId" clId="{145449EF-E9B6-4F15-B79E-5FA7A1D6047C}" dt="2020-09-20T22:28:49.653" v="40" actId="14100"/>
          <ac:picMkLst>
            <pc:docMk/>
            <pc:sldMk cId="425423694" sldId="256"/>
            <ac:picMk id="17" creationId="{5BDCE618-47EB-4E74-A64A-5A39593DF1F4}"/>
          </ac:picMkLst>
        </pc:picChg>
      </pc:sldChg>
    </pc:docChg>
  </pc:docChgLst>
  <pc:docChgLst>
    <pc:chgData name="Gabriel Dietrich" userId="56f2c0669934c6eb" providerId="LiveId" clId="{6AA577FC-EC01-4511-8B65-BB24EFB3D767}"/>
    <pc:docChg chg="modSld">
      <pc:chgData name="Gabriel Dietrich" userId="56f2c0669934c6eb" providerId="LiveId" clId="{6AA577FC-EC01-4511-8B65-BB24EFB3D767}" dt="2020-11-15T01:39:01.208" v="34" actId="20577"/>
      <pc:docMkLst>
        <pc:docMk/>
      </pc:docMkLst>
      <pc:sldChg chg="modSp mod">
        <pc:chgData name="Gabriel Dietrich" userId="56f2c0669934c6eb" providerId="LiveId" clId="{6AA577FC-EC01-4511-8B65-BB24EFB3D767}" dt="2020-11-15T01:39:01.208" v="34" actId="20577"/>
        <pc:sldMkLst>
          <pc:docMk/>
          <pc:sldMk cId="425423694" sldId="256"/>
        </pc:sldMkLst>
        <pc:spChg chg="mod">
          <ac:chgData name="Gabriel Dietrich" userId="56f2c0669934c6eb" providerId="LiveId" clId="{6AA577FC-EC01-4511-8B65-BB24EFB3D767}" dt="2020-11-15T01:39:01.208" v="34" actId="20577"/>
          <ac:spMkLst>
            <pc:docMk/>
            <pc:sldMk cId="425423694" sldId="256"/>
            <ac:spMk id="10" creationId="{3B342997-5DFB-4B7D-A54D-4D651F9093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6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2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2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9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0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275E407B-BF4B-479C-AF9B-BB4CFD227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929" b="12485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6A3BC-737A-47F6-8225-853A0DCC1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4" t="26203" r="36900" b="8150"/>
          <a:stretch/>
        </p:blipFill>
        <p:spPr>
          <a:xfrm>
            <a:off x="7318090" y="1640840"/>
            <a:ext cx="1696698" cy="2783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0B637-06D2-4E8D-8320-AB0858CFC00B}"/>
              </a:ext>
            </a:extLst>
          </p:cNvPr>
          <p:cNvSpPr txBox="1"/>
          <p:nvPr/>
        </p:nvSpPr>
        <p:spPr>
          <a:xfrm>
            <a:off x="7214870" y="4554081"/>
            <a:ext cx="179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Gabriel Dietrich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100764733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42997-5DFB-4B7D-A54D-4D651F9093C3}"/>
              </a:ext>
            </a:extLst>
          </p:cNvPr>
          <p:cNvSpPr txBox="1"/>
          <p:nvPr/>
        </p:nvSpPr>
        <p:spPr>
          <a:xfrm>
            <a:off x="432433" y="957500"/>
            <a:ext cx="6225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OOP 3200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Object-oriented Programming II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 Lab 2 – Classes</a:t>
            </a:r>
          </a:p>
          <a:p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2CB0A-B882-4B06-B1F1-3FBFB778AAE3}"/>
              </a:ext>
            </a:extLst>
          </p:cNvPr>
          <p:cNvSpPr txBox="1"/>
          <p:nvPr/>
        </p:nvSpPr>
        <p:spPr>
          <a:xfrm>
            <a:off x="9623339" y="4562738"/>
            <a:ext cx="179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Fleur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Blanckaert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100747083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DCE618-47EB-4E74-A64A-5A39593DF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79" t="20222" r="52734" b="8611"/>
          <a:stretch/>
        </p:blipFill>
        <p:spPr>
          <a:xfrm>
            <a:off x="9623339" y="1640840"/>
            <a:ext cx="171681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32"/>
    </mc:Choice>
    <mc:Fallback xmlns="">
      <p:transition spd="slow" advTm="142032"/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88A4BF"/>
      </a:accent1>
      <a:accent2>
        <a:srgbClr val="77ABAF"/>
      </a:accent2>
      <a:accent3>
        <a:srgbClr val="81AA9C"/>
      </a:accent3>
      <a:accent4>
        <a:srgbClr val="78AF85"/>
      </a:accent4>
      <a:accent5>
        <a:srgbClr val="88AA81"/>
      </a:accent5>
      <a:accent6>
        <a:srgbClr val="93A973"/>
      </a:accent6>
      <a:hlink>
        <a:srgbClr val="9D7D5E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Sagona Book</vt:lpstr>
      <vt:lpstr>Sagona ExtraLight</vt:lpstr>
      <vt:lpstr>RetrospectVTI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Dietrich</dc:creator>
  <cp:lastModifiedBy>Gabriel Dietrich</cp:lastModifiedBy>
  <cp:revision>2</cp:revision>
  <dcterms:created xsi:type="dcterms:W3CDTF">2020-09-20T00:14:54Z</dcterms:created>
  <dcterms:modified xsi:type="dcterms:W3CDTF">2020-11-23T03:48:33Z</dcterms:modified>
</cp:coreProperties>
</file>