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Título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Título do trabalho</a:t>
            </a:r>
          </a:p>
          <a:p>
            <a:r>
              <a:t>Nome(s) do(s) aluno(s)</a:t>
            </a:r>
          </a:p>
          <a:p>
            <a:r>
              <a:t>Turma</a:t>
            </a:r>
          </a:p>
          <a:p>
            <a:r>
              <a:t>ODS abordado(s)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Liste bases de dados, sites, artigos ou documentos utilizados.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 ao 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Contextualize brevemente o tema escolhido.</a:t>
            </a:r>
          </a:p>
          <a:p>
            <a:r>
              <a:t>Por que ele é importante?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ODS Relacionado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Indique o(s) ODS da ONU relacionado(s) ao tema.</a:t>
            </a:r>
          </a:p>
          <a:p>
            <a:r>
              <a:t>Justifique a relação.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Dados Utilizados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Fale sobre </a:t>
            </a:r>
            <a:r>
              <a:rPr dirty="0" err="1"/>
              <a:t>os</a:t>
            </a:r>
            <a:r>
              <a:rPr dirty="0"/>
              <a:t> dados (e de </a:t>
            </a:r>
            <a:r>
              <a:rPr dirty="0" err="1"/>
              <a:t>onde</a:t>
            </a:r>
            <a:r>
              <a:rPr dirty="0"/>
              <a:t> </a:t>
            </a:r>
            <a:r>
              <a:rPr dirty="0" err="1"/>
              <a:t>vêm</a:t>
            </a:r>
            <a:r>
              <a:rPr dirty="0"/>
              <a:t>).</a:t>
            </a:r>
          </a:p>
          <a:p>
            <a:r>
              <a:rPr dirty="0" err="1"/>
              <a:t>Apresente</a:t>
            </a:r>
            <a:r>
              <a:rPr dirty="0"/>
              <a:t> a </a:t>
            </a:r>
            <a:r>
              <a:rPr dirty="0" err="1"/>
              <a:t>fonte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Análises Estatísticas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Apresente as primeiras análises: tabelas, gráficos ou medidas estatísticas.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Análises Estatísticas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Continue com as análises: distribuições, simulações, testes de hipótese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que os resultados indicam?</a:t>
            </a:r>
          </a:p>
          <a:p>
            <a:r>
              <a:t>Há padrões, desigualdades ou alertas importantes?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Conexão com os 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Como os dados analisados se conectam com os objetivos de desenvolvimento sustentável?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Conclusões e Sugestões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Retome os principais achados e apresente sugestões, hipóteses ou perguntas.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166</Words>
  <Application>Microsoft Office PowerPoint</Application>
  <PresentationFormat>Apresentação na tela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Título</vt:lpstr>
      <vt:lpstr>Introdução ao Tema</vt:lpstr>
      <vt:lpstr>ODS Relacionado</vt:lpstr>
      <vt:lpstr>Dados Utilizados</vt:lpstr>
      <vt:lpstr>Análises Estatísticas I</vt:lpstr>
      <vt:lpstr>Análises Estatísticas II</vt:lpstr>
      <vt:lpstr>Discussão</vt:lpstr>
      <vt:lpstr>Conexão com os ODS</vt:lpstr>
      <vt:lpstr>Conclusões e Sugestões</vt:lpstr>
      <vt:lpstr>Referências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Samia Calheiros</cp:lastModifiedBy>
  <cp:revision>2</cp:revision>
  <dcterms:created xsi:type="dcterms:W3CDTF">2013-01-27T09:14:16Z</dcterms:created>
  <dcterms:modified xsi:type="dcterms:W3CDTF">2025-06-30T13:24:34Z</dcterms:modified>
  <cp:category/>
</cp:coreProperties>
</file>