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11776-36E5-4458-8D07-AF324F25CEA7}" v="6" dt="2023-11-10T13:43:07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tortora" userId="4ab7149b609e8bef" providerId="LiveId" clId="{55111776-36E5-4458-8D07-AF324F25CEA7}"/>
    <pc:docChg chg="custSel addSld modSld">
      <pc:chgData name="gabriele tortora" userId="4ab7149b609e8bef" providerId="LiveId" clId="{55111776-36E5-4458-8D07-AF324F25CEA7}" dt="2023-11-10T14:29:40.694" v="1948" actId="20577"/>
      <pc:docMkLst>
        <pc:docMk/>
      </pc:docMkLst>
      <pc:sldChg chg="modSp mod">
        <pc:chgData name="gabriele tortora" userId="4ab7149b609e8bef" providerId="LiveId" clId="{55111776-36E5-4458-8D07-AF324F25CEA7}" dt="2023-11-10T14:22:07.081" v="1648" actId="313"/>
        <pc:sldMkLst>
          <pc:docMk/>
          <pc:sldMk cId="3417721485" sldId="256"/>
        </pc:sldMkLst>
        <pc:spChg chg="mod">
          <ac:chgData name="gabriele tortora" userId="4ab7149b609e8bef" providerId="LiveId" clId="{55111776-36E5-4458-8D07-AF324F25CEA7}" dt="2023-11-10T14:22:07.081" v="1648" actId="313"/>
          <ac:spMkLst>
            <pc:docMk/>
            <pc:sldMk cId="3417721485" sldId="256"/>
            <ac:spMk id="3" creationId="{AE584786-6548-4BB4-95FD-977AD1F362C6}"/>
          </ac:spMkLst>
        </pc:spChg>
      </pc:sldChg>
      <pc:sldChg chg="modSp mod">
        <pc:chgData name="gabriele tortora" userId="4ab7149b609e8bef" providerId="LiveId" clId="{55111776-36E5-4458-8D07-AF324F25CEA7}" dt="2023-11-10T13:57:44.332" v="1268" actId="20577"/>
        <pc:sldMkLst>
          <pc:docMk/>
          <pc:sldMk cId="2939930866" sldId="274"/>
        </pc:sldMkLst>
        <pc:spChg chg="mod">
          <ac:chgData name="gabriele tortora" userId="4ab7149b609e8bef" providerId="LiveId" clId="{55111776-36E5-4458-8D07-AF324F25CEA7}" dt="2023-11-10T13:57:44.332" v="1268" actId="20577"/>
          <ac:spMkLst>
            <pc:docMk/>
            <pc:sldMk cId="2939930866" sldId="274"/>
            <ac:spMk id="3" creationId="{4B64FA72-B055-4AE3-A6FD-8071BD687CBE}"/>
          </ac:spMkLst>
        </pc:spChg>
      </pc:sldChg>
      <pc:sldChg chg="modSp mod">
        <pc:chgData name="gabriele tortora" userId="4ab7149b609e8bef" providerId="LiveId" clId="{55111776-36E5-4458-8D07-AF324F25CEA7}" dt="2023-11-10T14:22:41.075" v="1662" actId="20577"/>
        <pc:sldMkLst>
          <pc:docMk/>
          <pc:sldMk cId="341359554" sldId="275"/>
        </pc:sldMkLst>
        <pc:spChg chg="mod">
          <ac:chgData name="gabriele tortora" userId="4ab7149b609e8bef" providerId="LiveId" clId="{55111776-36E5-4458-8D07-AF324F25CEA7}" dt="2023-11-10T13:59:59.353" v="1278" actId="20577"/>
          <ac:spMkLst>
            <pc:docMk/>
            <pc:sldMk cId="341359554" sldId="275"/>
            <ac:spMk id="8" creationId="{A6871DBC-AD0A-6F81-D190-678C36D10C15}"/>
          </ac:spMkLst>
        </pc:spChg>
        <pc:spChg chg="mod">
          <ac:chgData name="gabriele tortora" userId="4ab7149b609e8bef" providerId="LiveId" clId="{55111776-36E5-4458-8D07-AF324F25CEA7}" dt="2023-11-10T14:22:41.075" v="1662" actId="20577"/>
          <ac:spMkLst>
            <pc:docMk/>
            <pc:sldMk cId="341359554" sldId="275"/>
            <ac:spMk id="9" creationId="{49675D97-00B3-B071-D0C6-C306FAE9A330}"/>
          </ac:spMkLst>
        </pc:spChg>
      </pc:sldChg>
      <pc:sldChg chg="modSp mod">
        <pc:chgData name="gabriele tortora" userId="4ab7149b609e8bef" providerId="LiveId" clId="{55111776-36E5-4458-8D07-AF324F25CEA7}" dt="2023-11-10T14:00:47.066" v="1280" actId="20577"/>
        <pc:sldMkLst>
          <pc:docMk/>
          <pc:sldMk cId="2087175415" sldId="276"/>
        </pc:sldMkLst>
        <pc:spChg chg="mod">
          <ac:chgData name="gabriele tortora" userId="4ab7149b609e8bef" providerId="LiveId" clId="{55111776-36E5-4458-8D07-AF324F25CEA7}" dt="2023-11-10T14:00:47.066" v="1280" actId="20577"/>
          <ac:spMkLst>
            <pc:docMk/>
            <pc:sldMk cId="2087175415" sldId="276"/>
            <ac:spMk id="8" creationId="{A6871DBC-AD0A-6F81-D190-678C36D10C15}"/>
          </ac:spMkLst>
        </pc:spChg>
      </pc:sldChg>
      <pc:sldChg chg="modSp mod">
        <pc:chgData name="gabriele tortora" userId="4ab7149b609e8bef" providerId="LiveId" clId="{55111776-36E5-4458-8D07-AF324F25CEA7}" dt="2023-11-10T14:01:39.801" v="1293" actId="20577"/>
        <pc:sldMkLst>
          <pc:docMk/>
          <pc:sldMk cId="1732793440" sldId="277"/>
        </pc:sldMkLst>
        <pc:spChg chg="mod">
          <ac:chgData name="gabriele tortora" userId="4ab7149b609e8bef" providerId="LiveId" clId="{55111776-36E5-4458-8D07-AF324F25CEA7}" dt="2023-11-10T14:01:39.801" v="1293" actId="20577"/>
          <ac:spMkLst>
            <pc:docMk/>
            <pc:sldMk cId="1732793440" sldId="277"/>
            <ac:spMk id="8" creationId="{A6871DBC-AD0A-6F81-D190-678C36D10C15}"/>
          </ac:spMkLst>
        </pc:spChg>
      </pc:sldChg>
      <pc:sldChg chg="modSp mod">
        <pc:chgData name="gabriele tortora" userId="4ab7149b609e8bef" providerId="LiveId" clId="{55111776-36E5-4458-8D07-AF324F25CEA7}" dt="2023-11-10T14:02:23.203" v="1294" actId="20577"/>
        <pc:sldMkLst>
          <pc:docMk/>
          <pc:sldMk cId="240069688" sldId="278"/>
        </pc:sldMkLst>
        <pc:spChg chg="mod">
          <ac:chgData name="gabriele tortora" userId="4ab7149b609e8bef" providerId="LiveId" clId="{55111776-36E5-4458-8D07-AF324F25CEA7}" dt="2023-11-10T14:02:23.203" v="1294" actId="20577"/>
          <ac:spMkLst>
            <pc:docMk/>
            <pc:sldMk cId="240069688" sldId="278"/>
            <ac:spMk id="8" creationId="{A6871DBC-AD0A-6F81-D190-678C36D10C15}"/>
          </ac:spMkLst>
        </pc:spChg>
      </pc:sldChg>
      <pc:sldChg chg="modSp mod">
        <pc:chgData name="gabriele tortora" userId="4ab7149b609e8bef" providerId="LiveId" clId="{55111776-36E5-4458-8D07-AF324F25CEA7}" dt="2023-11-10T14:04:32.729" v="1335" actId="20577"/>
        <pc:sldMkLst>
          <pc:docMk/>
          <pc:sldMk cId="3698829336" sldId="279"/>
        </pc:sldMkLst>
        <pc:spChg chg="mod">
          <ac:chgData name="gabriele tortora" userId="4ab7149b609e8bef" providerId="LiveId" clId="{55111776-36E5-4458-8D07-AF324F25CEA7}" dt="2023-11-10T14:04:04.481" v="1320" actId="20577"/>
          <ac:spMkLst>
            <pc:docMk/>
            <pc:sldMk cId="3698829336" sldId="279"/>
            <ac:spMk id="2" creationId="{18AE35DF-9EB2-DE11-DE34-989ED91E0015}"/>
          </ac:spMkLst>
        </pc:spChg>
        <pc:spChg chg="mod">
          <ac:chgData name="gabriele tortora" userId="4ab7149b609e8bef" providerId="LiveId" clId="{55111776-36E5-4458-8D07-AF324F25CEA7}" dt="2023-11-10T14:04:32.729" v="1335" actId="20577"/>
          <ac:spMkLst>
            <pc:docMk/>
            <pc:sldMk cId="3698829336" sldId="279"/>
            <ac:spMk id="8" creationId="{A6871DBC-AD0A-6F81-D190-678C36D10C15}"/>
          </ac:spMkLst>
        </pc:spChg>
      </pc:sldChg>
      <pc:sldChg chg="addSp modSp mod">
        <pc:chgData name="gabriele tortora" userId="4ab7149b609e8bef" providerId="LiveId" clId="{55111776-36E5-4458-8D07-AF324F25CEA7}" dt="2023-11-10T14:27:16.608" v="1804" actId="20577"/>
        <pc:sldMkLst>
          <pc:docMk/>
          <pc:sldMk cId="488445039" sldId="280"/>
        </pc:sldMkLst>
        <pc:spChg chg="mod">
          <ac:chgData name="gabriele tortora" userId="4ab7149b609e8bef" providerId="LiveId" clId="{55111776-36E5-4458-8D07-AF324F25CEA7}" dt="2023-11-10T14:27:16.608" v="1804" actId="20577"/>
          <ac:spMkLst>
            <pc:docMk/>
            <pc:sldMk cId="488445039" sldId="280"/>
            <ac:spMk id="8" creationId="{A6871DBC-AD0A-6F81-D190-678C36D10C15}"/>
          </ac:spMkLst>
        </pc:spChg>
        <pc:picChg chg="add mod">
          <ac:chgData name="gabriele tortora" userId="4ab7149b609e8bef" providerId="LiveId" clId="{55111776-36E5-4458-8D07-AF324F25CEA7}" dt="2023-11-10T13:19:50.206" v="341" actId="14100"/>
          <ac:picMkLst>
            <pc:docMk/>
            <pc:sldMk cId="488445039" sldId="280"/>
            <ac:picMk id="4" creationId="{C9CA2FE8-5E4D-2959-02C2-AEC6DF049DB3}"/>
          </ac:picMkLst>
        </pc:picChg>
      </pc:sldChg>
      <pc:sldChg chg="addSp delSp modSp add mod">
        <pc:chgData name="gabriele tortora" userId="4ab7149b609e8bef" providerId="LiveId" clId="{55111776-36E5-4458-8D07-AF324F25CEA7}" dt="2023-11-10T14:29:40.694" v="1948" actId="20577"/>
        <pc:sldMkLst>
          <pc:docMk/>
          <pc:sldMk cId="1433729538" sldId="281"/>
        </pc:sldMkLst>
        <pc:spChg chg="add mod">
          <ac:chgData name="gabriele tortora" userId="4ab7149b609e8bef" providerId="LiveId" clId="{55111776-36E5-4458-8D07-AF324F25CEA7}" dt="2023-11-10T14:14:47.738" v="1585" actId="20577"/>
          <ac:spMkLst>
            <pc:docMk/>
            <pc:sldMk cId="1433729538" sldId="281"/>
            <ac:spMk id="2" creationId="{0D203562-FED1-689B-17D4-27950C43B200}"/>
          </ac:spMkLst>
        </pc:spChg>
        <pc:spChg chg="mod">
          <ac:chgData name="gabriele tortora" userId="4ab7149b609e8bef" providerId="LiveId" clId="{55111776-36E5-4458-8D07-AF324F25CEA7}" dt="2023-11-10T14:29:40.694" v="1948" actId="20577"/>
          <ac:spMkLst>
            <pc:docMk/>
            <pc:sldMk cId="1433729538" sldId="281"/>
            <ac:spMk id="8" creationId="{A6871DBC-AD0A-6F81-D190-678C36D10C15}"/>
          </ac:spMkLst>
        </pc:spChg>
        <pc:picChg chg="del">
          <ac:chgData name="gabriele tortora" userId="4ab7149b609e8bef" providerId="LiveId" clId="{55111776-36E5-4458-8D07-AF324F25CEA7}" dt="2023-11-10T13:20:05.317" v="343" actId="21"/>
          <ac:picMkLst>
            <pc:docMk/>
            <pc:sldMk cId="1433729538" sldId="281"/>
            <ac:picMk id="4" creationId="{C9CA2FE8-5E4D-2959-02C2-AEC6DF049DB3}"/>
          </ac:picMkLst>
        </pc:picChg>
        <pc:picChg chg="add mod">
          <ac:chgData name="gabriele tortora" userId="4ab7149b609e8bef" providerId="LiveId" clId="{55111776-36E5-4458-8D07-AF324F25CEA7}" dt="2023-11-10T13:30:58.234" v="853" actId="14100"/>
          <ac:picMkLst>
            <pc:docMk/>
            <pc:sldMk cId="1433729538" sldId="281"/>
            <ac:picMk id="6" creationId="{F12EAFE1-AE55-6A8D-7E8A-DB83A985F277}"/>
          </ac:picMkLst>
        </pc:picChg>
        <pc:picChg chg="add mod">
          <ac:chgData name="gabriele tortora" userId="4ab7149b609e8bef" providerId="LiveId" clId="{55111776-36E5-4458-8D07-AF324F25CEA7}" dt="2023-11-10T13:31:02.978" v="854" actId="14100"/>
          <ac:picMkLst>
            <pc:docMk/>
            <pc:sldMk cId="1433729538" sldId="281"/>
            <ac:picMk id="10" creationId="{4BC1690C-B394-57B7-4D3F-CF2CAC3E9C68}"/>
          </ac:picMkLst>
        </pc:picChg>
      </pc:sldChg>
      <pc:sldChg chg="addSp delSp modSp add mod">
        <pc:chgData name="gabriele tortora" userId="4ab7149b609e8bef" providerId="LiveId" clId="{55111776-36E5-4458-8D07-AF324F25CEA7}" dt="2023-11-10T14:15:45.837" v="1599" actId="20577"/>
        <pc:sldMkLst>
          <pc:docMk/>
          <pc:sldMk cId="4269796944" sldId="282"/>
        </pc:sldMkLst>
        <pc:spChg chg="del mod">
          <ac:chgData name="gabriele tortora" userId="4ab7149b609e8bef" providerId="LiveId" clId="{55111776-36E5-4458-8D07-AF324F25CEA7}" dt="2023-11-10T13:31:39.642" v="860" actId="21"/>
          <ac:spMkLst>
            <pc:docMk/>
            <pc:sldMk cId="4269796944" sldId="282"/>
            <ac:spMk id="2" creationId="{0D203562-FED1-689B-17D4-27950C43B200}"/>
          </ac:spMkLst>
        </pc:spChg>
        <pc:spChg chg="add mod">
          <ac:chgData name="gabriele tortora" userId="4ab7149b609e8bef" providerId="LiveId" clId="{55111776-36E5-4458-8D07-AF324F25CEA7}" dt="2023-11-10T13:55:21.571" v="1192" actId="20577"/>
          <ac:spMkLst>
            <pc:docMk/>
            <pc:sldMk cId="4269796944" sldId="282"/>
            <ac:spMk id="3" creationId="{BE3627B5-EB18-9195-5D09-73872C7D7C1F}"/>
          </ac:spMkLst>
        </pc:spChg>
        <pc:spChg chg="mod">
          <ac:chgData name="gabriele tortora" userId="4ab7149b609e8bef" providerId="LiveId" clId="{55111776-36E5-4458-8D07-AF324F25CEA7}" dt="2023-11-10T14:15:45.837" v="1599" actId="20577"/>
          <ac:spMkLst>
            <pc:docMk/>
            <pc:sldMk cId="4269796944" sldId="282"/>
            <ac:spMk id="8" creationId="{A6871DBC-AD0A-6F81-D190-678C36D10C15}"/>
          </ac:spMkLst>
        </pc:spChg>
        <pc:spChg chg="mod">
          <ac:chgData name="gabriele tortora" userId="4ab7149b609e8bef" providerId="LiveId" clId="{55111776-36E5-4458-8D07-AF324F25CEA7}" dt="2023-11-10T13:44:22.968" v="893" actId="1076"/>
          <ac:spMkLst>
            <pc:docMk/>
            <pc:sldMk cId="4269796944" sldId="282"/>
            <ac:spMk id="9" creationId="{49675D97-00B3-B071-D0C6-C306FAE9A330}"/>
          </ac:spMkLst>
        </pc:spChg>
        <pc:picChg chg="del">
          <ac:chgData name="gabriele tortora" userId="4ab7149b609e8bef" providerId="LiveId" clId="{55111776-36E5-4458-8D07-AF324F25CEA7}" dt="2023-11-10T13:31:32.359" v="858" actId="21"/>
          <ac:picMkLst>
            <pc:docMk/>
            <pc:sldMk cId="4269796944" sldId="282"/>
            <ac:picMk id="5" creationId="{7C454B0C-0819-4D56-9275-BCE254DA659D}"/>
          </ac:picMkLst>
        </pc:picChg>
        <pc:picChg chg="del">
          <ac:chgData name="gabriele tortora" userId="4ab7149b609e8bef" providerId="LiveId" clId="{55111776-36E5-4458-8D07-AF324F25CEA7}" dt="2023-11-10T13:31:25.662" v="856" actId="21"/>
          <ac:picMkLst>
            <pc:docMk/>
            <pc:sldMk cId="4269796944" sldId="282"/>
            <ac:picMk id="6" creationId="{F12EAFE1-AE55-6A8D-7E8A-DB83A985F277}"/>
          </ac:picMkLst>
        </pc:picChg>
        <pc:picChg chg="del">
          <ac:chgData name="gabriele tortora" userId="4ab7149b609e8bef" providerId="LiveId" clId="{55111776-36E5-4458-8D07-AF324F25CEA7}" dt="2023-11-10T13:31:27.048" v="857" actId="21"/>
          <ac:picMkLst>
            <pc:docMk/>
            <pc:sldMk cId="4269796944" sldId="282"/>
            <ac:picMk id="10" creationId="{4BC1690C-B394-57B7-4D3F-CF2CAC3E9C68}"/>
          </ac:picMkLst>
        </pc:picChg>
      </pc:sldChg>
      <pc:sldChg chg="modSp add mod">
        <pc:chgData name="gabriele tortora" userId="4ab7149b609e8bef" providerId="LiveId" clId="{55111776-36E5-4458-8D07-AF324F25CEA7}" dt="2023-11-10T14:21:27.690" v="1646" actId="20577"/>
        <pc:sldMkLst>
          <pc:docMk/>
          <pc:sldMk cId="3564665058" sldId="283"/>
        </pc:sldMkLst>
        <pc:spChg chg="mod">
          <ac:chgData name="gabriele tortora" userId="4ab7149b609e8bef" providerId="LiveId" clId="{55111776-36E5-4458-8D07-AF324F25CEA7}" dt="2023-11-10T13:55:35.640" v="1216" actId="20577"/>
          <ac:spMkLst>
            <pc:docMk/>
            <pc:sldMk cId="3564665058" sldId="283"/>
            <ac:spMk id="3" creationId="{BE3627B5-EB18-9195-5D09-73872C7D7C1F}"/>
          </ac:spMkLst>
        </pc:spChg>
        <pc:spChg chg="mod">
          <ac:chgData name="gabriele tortora" userId="4ab7149b609e8bef" providerId="LiveId" clId="{55111776-36E5-4458-8D07-AF324F25CEA7}" dt="2023-11-10T14:21:27.690" v="1646" actId="20577"/>
          <ac:spMkLst>
            <pc:docMk/>
            <pc:sldMk cId="3564665058" sldId="283"/>
            <ac:spMk id="8" creationId="{A6871DBC-AD0A-6F81-D190-678C36D10C15}"/>
          </ac:spMkLst>
        </pc:spChg>
      </pc:sldChg>
    </pc:docChg>
  </pc:docChgLst>
  <pc:docChgLst>
    <pc:chgData name="gabriele tortora" userId="4ab7149b609e8bef" providerId="LiveId" clId="{DF0F25D9-1571-4971-82D3-F6283B68EBC8}"/>
    <pc:docChg chg="custSel modSld">
      <pc:chgData name="gabriele tortora" userId="4ab7149b609e8bef" providerId="LiveId" clId="{DF0F25D9-1571-4971-82D3-F6283B68EBC8}" dt="2023-11-10T15:07:48.832" v="11" actId="1076"/>
      <pc:docMkLst>
        <pc:docMk/>
      </pc:docMkLst>
      <pc:sldChg chg="modSp mod">
        <pc:chgData name="gabriele tortora" userId="4ab7149b609e8bef" providerId="LiveId" clId="{DF0F25D9-1571-4971-82D3-F6283B68EBC8}" dt="2023-11-10T14:31:58.357" v="3" actId="1076"/>
        <pc:sldMkLst>
          <pc:docMk/>
          <pc:sldMk cId="2087175415" sldId="276"/>
        </pc:sldMkLst>
        <pc:picChg chg="mod">
          <ac:chgData name="gabriele tortora" userId="4ab7149b609e8bef" providerId="LiveId" clId="{DF0F25D9-1571-4971-82D3-F6283B68EBC8}" dt="2023-11-10T14:31:58.357" v="3" actId="1076"/>
          <ac:picMkLst>
            <pc:docMk/>
            <pc:sldMk cId="2087175415" sldId="276"/>
            <ac:picMk id="3" creationId="{E7B69CAF-A6F0-B122-0591-A2D3B71E8435}"/>
          </ac:picMkLst>
        </pc:picChg>
      </pc:sldChg>
      <pc:sldChg chg="modSp mod">
        <pc:chgData name="gabriele tortora" userId="4ab7149b609e8bef" providerId="LiveId" clId="{DF0F25D9-1571-4971-82D3-F6283B68EBC8}" dt="2023-11-10T15:07:48.832" v="11" actId="1076"/>
        <pc:sldMkLst>
          <pc:docMk/>
          <pc:sldMk cId="488445039" sldId="280"/>
        </pc:sldMkLst>
        <pc:spChg chg="mod">
          <ac:chgData name="gabriele tortora" userId="4ab7149b609e8bef" providerId="LiveId" clId="{DF0F25D9-1571-4971-82D3-F6283B68EBC8}" dt="2023-11-10T15:07:40.089" v="10" actId="27636"/>
          <ac:spMkLst>
            <pc:docMk/>
            <pc:sldMk cId="488445039" sldId="280"/>
            <ac:spMk id="8" creationId="{A6871DBC-AD0A-6F81-D190-678C36D10C15}"/>
          </ac:spMkLst>
        </pc:spChg>
        <pc:spChg chg="mod">
          <ac:chgData name="gabriele tortora" userId="4ab7149b609e8bef" providerId="LiveId" clId="{DF0F25D9-1571-4971-82D3-F6283B68EBC8}" dt="2023-11-10T15:07:33.535" v="8" actId="1076"/>
          <ac:spMkLst>
            <pc:docMk/>
            <pc:sldMk cId="488445039" sldId="280"/>
            <ac:spMk id="9" creationId="{49675D97-00B3-B071-D0C6-C306FAE9A330}"/>
          </ac:spMkLst>
        </pc:spChg>
        <pc:picChg chg="mod">
          <ac:chgData name="gabriele tortora" userId="4ab7149b609e8bef" providerId="LiveId" clId="{DF0F25D9-1571-4971-82D3-F6283B68EBC8}" dt="2023-11-10T15:07:48.832" v="11" actId="1076"/>
          <ac:picMkLst>
            <pc:docMk/>
            <pc:sldMk cId="488445039" sldId="280"/>
            <ac:picMk id="4" creationId="{C9CA2FE8-5E4D-2959-02C2-AEC6DF049DB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886A8C-5A3C-49B5-921E-668EDFFA925A}" type="datetime1">
              <a:rPr lang="it-IT" smtClean="0"/>
              <a:t>10/11/2023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3B7065-BDF9-4B86-AAAE-34B6A26E2649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8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90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74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46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64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0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594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22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8E096-4FAF-406E-A7AA-CE40D86A6F90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F47A98-3AED-4B12-A1EB-7A2C480F3E6F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7F1D1-4B5C-4807-B449-398D2EB11514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B4EC0-4128-40B1-8CC3-62E001455D10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6A6A4-E99C-4FFF-A938-6F8A5E10FCAC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D6A83-FE17-4E1D-8D42-8DF329765B81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30AFE-B35F-4CC6-8D07-FF14D05E1FDA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6F47F-1B61-49E2-B57A-D1739E105D1D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4D34BC-35F6-40BF-B79B-56CD4F2FBC96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3FB02-F67C-4D1B-AA1F-1450BE5987DC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35AFB-DA10-4B8C-A255-97E1BECD99CE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B3DDE-0E8E-42FB-AD20-6EE04934EF2A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47359-C2AC-4683-9D83-AC2A3F54C5CC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47B78-78D6-4046-9454-BBD889156306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B8F20-8463-41AD-81EB-6DD437934228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462E4C-9848-4EB9-9477-A3628CC49820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86C254-B59A-4C10-ABE2-EB25B6445156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FC1A0872-C8A5-4C47-AB25-0CF34A78267A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641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3733" y="476251"/>
            <a:ext cx="2556933" cy="715434"/>
          </a:xfrm>
        </p:spPr>
        <p:txBody>
          <a:bodyPr rtlCol="0">
            <a:noAutofit/>
          </a:bodyPr>
          <a:lstStyle/>
          <a:p>
            <a:pPr rtl="0"/>
            <a:r>
              <a:rPr lang="it-IT" b="1" dirty="0">
                <a:solidFill>
                  <a:schemeClr val="tx1">
                    <a:lumMod val="95000"/>
                  </a:schemeClr>
                </a:solidFill>
              </a:rPr>
              <a:t>JAVA RMI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638296"/>
            <a:ext cx="10210800" cy="396663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Cos’è java </a:t>
            </a:r>
            <a:r>
              <a:rPr lang="it-IT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rmi</a:t>
            </a:r>
            <a:r>
              <a:rPr lang="it-IT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rtl="0"/>
            <a:r>
              <a:rPr lang="it-IT" dirty="0">
                <a:solidFill>
                  <a:schemeClr val="tx1">
                    <a:lumMod val="75000"/>
                  </a:schemeClr>
                </a:solidFill>
              </a:rPr>
              <a:t>La vulnerabilità  Java RMI (Remote Method </a:t>
            </a:r>
            <a:r>
              <a:rPr lang="it-IT" dirty="0" err="1">
                <a:solidFill>
                  <a:schemeClr val="tx1">
                    <a:lumMod val="75000"/>
                  </a:schemeClr>
                </a:solidFill>
              </a:rPr>
              <a:t>Invocation</a:t>
            </a:r>
            <a:r>
              <a:rPr lang="it-IT" dirty="0">
                <a:solidFill>
                  <a:schemeClr val="tx1">
                    <a:lumMod val="75000"/>
                  </a:schemeClr>
                </a:solidFill>
              </a:rPr>
              <a:t>) è spesso associata a problemi di sicurezza nella gestione delle comunicazioni remote in applicazioni Java che utilizzano questa tecnologia.</a:t>
            </a:r>
          </a:p>
          <a:p>
            <a:r>
              <a:rPr lang="it-IT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Cosa succede se qualcuno sfrutta questa vulnerabilità</a:t>
            </a:r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L'utente malintenzionato può installare malware sul nostro dispositivo. Il malware può essere utilizzato per rubare dati, prendere il controllo del dispositivo o causare danni.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    L'utente malintenzionato può rubare dati dal nostro dispositivo. I dati che possono essere rubati includono informazioni personali, finanziarie o sensibili.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   L'utente malintenzionato può prendere il controllo del nostro dispositivo. Il controllo del dispositivo può essere utilizzato per eseguire azioni dannose, come diffondere malware o rubare dati.</a:t>
            </a:r>
          </a:p>
          <a:p>
            <a:endParaRPr lang="it-IT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A6871DBC-AD0A-6F81-D190-678C36D1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836" y="1233055"/>
            <a:ext cx="8963891" cy="534785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Dalla panoramica PRECEDENTEMENTE FORNITA, è consigliato adottare le seguenti misure di sicurezza per rafforzare la robustezza del sistema:</a:t>
            </a:r>
          </a:p>
          <a:p>
            <a:r>
              <a:rPr lang="it-IT" b="1" dirty="0"/>
              <a:t>Effettuare Scansioni più Frequentemente:</a:t>
            </a:r>
            <a:r>
              <a:rPr lang="it-IT" dirty="0"/>
              <a:t> Aumentare la frequenza delle scansioni per individuare tempestivamente potenziali vulnerabilità o modifiche indesiderate nella configurazione di rete.</a:t>
            </a:r>
          </a:p>
          <a:p>
            <a:r>
              <a:rPr lang="it-IT" b="1" dirty="0"/>
              <a:t>Chiudere Porte Non Necessarie:</a:t>
            </a:r>
            <a:r>
              <a:rPr lang="it-IT" dirty="0"/>
              <a:t> Chiudere tutte le porte di rete non essenziali. Disattivare i servizi o le applicazioni associati a tali porte se non sono indispensabili per le operazioni quotidiane del sistema.</a:t>
            </a:r>
          </a:p>
          <a:p>
            <a:r>
              <a:rPr lang="it-IT" b="1" dirty="0"/>
              <a:t>Monitorare Porte Aperte:</a:t>
            </a:r>
            <a:r>
              <a:rPr lang="it-IT" dirty="0"/>
              <a:t> Implementare un sistema di monitoraggio attivo per le porte aperte. Questo consentirà di rilevare rapidamente attività sospette o accessi non autorizzati, garantendo una risposta tempestiva.</a:t>
            </a:r>
          </a:p>
          <a:p>
            <a:r>
              <a:rPr lang="it-IT" b="1" dirty="0"/>
              <a:t>Segmentare la Rete:</a:t>
            </a:r>
            <a:r>
              <a:rPr lang="it-IT" dirty="0"/>
              <a:t> Suddividere la rete in segmenti isolati per limitare la propagazione di eventuali minacce. La segmentazione ridurrà il rischio di diffusione di un attacco su larga scala attraverso la rete.</a:t>
            </a:r>
          </a:p>
          <a:p>
            <a:r>
              <a:rPr lang="it-IT" b="1" dirty="0"/>
              <a:t>Configurare Firewall Adeguatamente:</a:t>
            </a:r>
            <a:r>
              <a:rPr lang="it-IT" dirty="0"/>
              <a:t> Configurare in modo accurato il firewall per gestire il traffico in entrata e in uscita. Bloccare tutto il traffico non necessario e consentire solo le comunicazioni essenziali per le operazioni autorizzate.</a:t>
            </a:r>
          </a:p>
          <a:p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5D97-00B3-B071-D0C6-C306FAE9A330}"/>
              </a:ext>
            </a:extLst>
          </p:cNvPr>
          <p:cNvSpPr txBox="1"/>
          <p:nvPr/>
        </p:nvSpPr>
        <p:spPr>
          <a:xfrm>
            <a:off x="1878829" y="4679953"/>
            <a:ext cx="789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27B5-EB18-9195-5D09-73872C7D7C1F}"/>
              </a:ext>
            </a:extLst>
          </p:cNvPr>
          <p:cNvSpPr txBox="1"/>
          <p:nvPr/>
        </p:nvSpPr>
        <p:spPr>
          <a:xfrm>
            <a:off x="2147455" y="443345"/>
            <a:ext cx="773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CONCLUSIONI:</a:t>
            </a:r>
          </a:p>
        </p:txBody>
      </p:sp>
    </p:spTree>
    <p:extLst>
      <p:ext uri="{BB962C8B-B14F-4D97-AF65-F5344CB8AC3E}">
        <p14:creationId xmlns:p14="http://schemas.microsoft.com/office/powerpoint/2010/main" val="356466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punti luminosi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Grazie!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GABRIELE TORTORA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871DBC-AD0A-6F81-D190-678C36D1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7466" y="553021"/>
            <a:ext cx="7197726" cy="2082801"/>
          </a:xfrm>
        </p:spPr>
        <p:txBody>
          <a:bodyPr/>
          <a:lstStyle/>
          <a:p>
            <a:r>
              <a:rPr lang="it-IT" dirty="0"/>
              <a:t>Adesso vedremo quanto è semplice sfruttare questa vulnerabilità usando un exploit dal framework metasploit.</a:t>
            </a:r>
          </a:p>
          <a:p>
            <a:r>
              <a:rPr lang="it-IT" dirty="0"/>
              <a:t>Dove riusciremo a ottenere informazioni sulla rete e tabella di </a:t>
            </a:r>
            <a:r>
              <a:rPr lang="it-IT" dirty="0" err="1"/>
              <a:t>routing</a:t>
            </a:r>
            <a:r>
              <a:rPr lang="it-IT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5D97-00B3-B071-D0C6-C306FAE9A330}"/>
              </a:ext>
            </a:extLst>
          </p:cNvPr>
          <p:cNvSpPr txBox="1"/>
          <p:nvPr/>
        </p:nvSpPr>
        <p:spPr>
          <a:xfrm>
            <a:off x="773833" y="2635822"/>
            <a:ext cx="74060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CHE COS’E UN EXPLOIT:</a:t>
            </a:r>
          </a:p>
          <a:p>
            <a:r>
              <a:rPr lang="it-IT" dirty="0"/>
              <a:t>Un exploit è un pezzo di codice o una tecnica che sfrutta una vulnerabilità presente in un software o in un sistema per ottenere un accesso non autorizzato o per eseguire codice malevolo su di esso.</a:t>
            </a:r>
          </a:p>
          <a:p>
            <a:endParaRPr lang="it-IT" dirty="0"/>
          </a:p>
          <a:p>
            <a:r>
              <a:rPr lang="it-IT" dirty="0"/>
              <a:t>Si divide in tre fasi:</a:t>
            </a:r>
          </a:p>
          <a:p>
            <a:r>
              <a:rPr lang="it-IT" dirty="0"/>
              <a:t>- exploit (l’atto di penetrare in un sistema informatico)</a:t>
            </a:r>
          </a:p>
          <a:p>
            <a:r>
              <a:rPr lang="it-IT" dirty="0"/>
              <a:t>- payload(codice contenuto nell’exploit per creare una shell con la macchina vittima)</a:t>
            </a:r>
          </a:p>
          <a:p>
            <a:r>
              <a:rPr lang="it-IT" dirty="0"/>
              <a:t>- shell (connessione vera e propria che collega le macchine, può essere bind o reverse)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35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871DBC-AD0A-6F81-D190-678C36D1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7465" y="553021"/>
            <a:ext cx="7406025" cy="2082801"/>
          </a:xfrm>
        </p:spPr>
        <p:txBody>
          <a:bodyPr/>
          <a:lstStyle/>
          <a:p>
            <a:r>
              <a:rPr lang="it-IT" dirty="0"/>
              <a:t>Il primo passo è trovare la porta dove ci sia in ascolto la </a:t>
            </a:r>
            <a:r>
              <a:rPr lang="it-IT" dirty="0" err="1"/>
              <a:t>vulnerbilità</a:t>
            </a:r>
            <a:r>
              <a:rPr lang="it-IT" dirty="0"/>
              <a:t> java </a:t>
            </a:r>
            <a:r>
              <a:rPr lang="it-IT" dirty="0" err="1"/>
              <a:t>rmi</a:t>
            </a:r>
            <a:endParaRPr lang="it-IT" dirty="0"/>
          </a:p>
          <a:p>
            <a:r>
              <a:rPr lang="it-IT" dirty="0"/>
              <a:t>Di default è la 1099.</a:t>
            </a:r>
          </a:p>
          <a:p>
            <a:r>
              <a:rPr lang="it-IT" dirty="0"/>
              <a:t>Con una scansione con nmap è stato confermato il tutto in pochissimo tempo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5D97-00B3-B071-D0C6-C306FAE9A330}"/>
              </a:ext>
            </a:extLst>
          </p:cNvPr>
          <p:cNvSpPr txBox="1"/>
          <p:nvPr/>
        </p:nvSpPr>
        <p:spPr>
          <a:xfrm>
            <a:off x="773833" y="2635822"/>
            <a:ext cx="740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7B69CAF-A6F0-B122-0591-A2D3B71E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464" y="2770909"/>
            <a:ext cx="7406026" cy="29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871DBC-AD0A-6F81-D190-678C36D1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7" y="553021"/>
            <a:ext cx="8243454" cy="2082801"/>
          </a:xfrm>
        </p:spPr>
        <p:txBody>
          <a:bodyPr/>
          <a:lstStyle/>
          <a:p>
            <a:r>
              <a:rPr lang="it-IT" dirty="0"/>
              <a:t>Il passo successivo è avviare metasploit</a:t>
            </a:r>
          </a:p>
          <a:p>
            <a:r>
              <a:rPr lang="it-IT" dirty="0"/>
              <a:t>Dove andremo a cercare l’exploit adatto alla vulnerabilità col comando search java </a:t>
            </a:r>
            <a:r>
              <a:rPr lang="it-IT" dirty="0" err="1"/>
              <a:t>rmi</a:t>
            </a:r>
            <a:endParaRPr lang="it-IT" dirty="0"/>
          </a:p>
          <a:p>
            <a:r>
              <a:rPr lang="it-IT" dirty="0"/>
              <a:t>Per utilizzarlo è bastato  selezionare il numero associato all’exploit preceduto da use</a:t>
            </a:r>
          </a:p>
          <a:p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5D97-00B3-B071-D0C6-C306FAE9A330}"/>
              </a:ext>
            </a:extLst>
          </p:cNvPr>
          <p:cNvSpPr txBox="1"/>
          <p:nvPr/>
        </p:nvSpPr>
        <p:spPr>
          <a:xfrm>
            <a:off x="773833" y="2635822"/>
            <a:ext cx="740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F0C73A3-9BC1-E3D8-CDB1-520D2C5B7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455" y="2635822"/>
            <a:ext cx="6729220" cy="35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871DBC-AD0A-6F81-D190-678C36D1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7" y="553021"/>
            <a:ext cx="8243454" cy="2082801"/>
          </a:xfrm>
        </p:spPr>
        <p:txBody>
          <a:bodyPr/>
          <a:lstStyle/>
          <a:p>
            <a:r>
              <a:rPr lang="it-IT" dirty="0"/>
              <a:t>Una volta scelto come tutti gli exploit vanno selezionati dei parametri:</a:t>
            </a:r>
          </a:p>
          <a:p>
            <a:r>
              <a:rPr lang="it-IT" dirty="0"/>
              <a:t>I parametri essenziali al funzionamento dell’exploit sono contrassegnati dal </a:t>
            </a:r>
            <a:r>
              <a:rPr lang="it-IT" dirty="0" err="1"/>
              <a:t>required</a:t>
            </a:r>
            <a:r>
              <a:rPr lang="it-IT" dirty="0"/>
              <a:t> yes</a:t>
            </a:r>
          </a:p>
          <a:p>
            <a:r>
              <a:rPr lang="it-IT" dirty="0"/>
              <a:t>L’immagine successiva rappresenta l’interfaccia per settare i parametri </a:t>
            </a:r>
          </a:p>
          <a:p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5D97-00B3-B071-D0C6-C306FAE9A330}"/>
              </a:ext>
            </a:extLst>
          </p:cNvPr>
          <p:cNvSpPr txBox="1"/>
          <p:nvPr/>
        </p:nvSpPr>
        <p:spPr>
          <a:xfrm>
            <a:off x="773833" y="2635822"/>
            <a:ext cx="740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BC011F-F327-7E76-1710-2841C010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35" y="2250728"/>
            <a:ext cx="5274493" cy="40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871DBC-AD0A-6F81-D190-678C36D1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7" y="553021"/>
            <a:ext cx="8243454" cy="2082801"/>
          </a:xfrm>
        </p:spPr>
        <p:txBody>
          <a:bodyPr/>
          <a:lstStyle/>
          <a:p>
            <a:r>
              <a:rPr lang="it-IT" dirty="0"/>
              <a:t>Come visto precedentemente una volta settato l’ip target su </a:t>
            </a:r>
            <a:r>
              <a:rPr lang="it-IT" dirty="0" err="1"/>
              <a:t>rhost</a:t>
            </a:r>
            <a:r>
              <a:rPr lang="it-IT" dirty="0"/>
              <a:t>, non ci resterà che lanciare l’exploit.</a:t>
            </a:r>
          </a:p>
          <a:p>
            <a:r>
              <a:rPr lang="it-IT" dirty="0"/>
              <a:t> come da definizione ha bisogno di un payload per crearsi una shell che ci permette di rimanere in collegamento con la vittima</a:t>
            </a:r>
          </a:p>
          <a:p>
            <a:r>
              <a:rPr lang="it-IT" dirty="0"/>
              <a:t>Il payload settato (di default per questo exploit) UTILIZZA </a:t>
            </a:r>
            <a:r>
              <a:rPr lang="it-IT" dirty="0" err="1"/>
              <a:t>meterpreter</a:t>
            </a: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5D97-00B3-B071-D0C6-C306FAE9A330}"/>
              </a:ext>
            </a:extLst>
          </p:cNvPr>
          <p:cNvSpPr txBox="1"/>
          <p:nvPr/>
        </p:nvSpPr>
        <p:spPr>
          <a:xfrm>
            <a:off x="773833" y="2635822"/>
            <a:ext cx="740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35DF-9EB2-DE11-DE34-989ED91E0015}"/>
              </a:ext>
            </a:extLst>
          </p:cNvPr>
          <p:cNvSpPr txBox="1"/>
          <p:nvPr/>
        </p:nvSpPr>
        <p:spPr>
          <a:xfrm>
            <a:off x="1223260" y="2819501"/>
            <a:ext cx="88530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METERPRETER: </a:t>
            </a:r>
            <a:r>
              <a:rPr lang="it-IT" sz="2000" dirty="0"/>
              <a:t>  </a:t>
            </a:r>
          </a:p>
          <a:p>
            <a:r>
              <a:rPr lang="it-IT" sz="2000" dirty="0"/>
              <a:t>è una shell molto potente che gira su applicazioni e servizi vulnerabili di diverse tecnologie e sistemi operativi come Android, JAVA, Linux, Windows e molte altre.</a:t>
            </a:r>
          </a:p>
          <a:p>
            <a:endParaRPr lang="it-IT" sz="2000" dirty="0"/>
          </a:p>
          <a:p>
            <a:r>
              <a:rPr lang="it-IT" sz="2000" dirty="0"/>
              <a:t> Fornisce molte funzionalità utili che aiutano un pen tester (o black </a:t>
            </a:r>
            <a:r>
              <a:rPr lang="it-IT" sz="2000" dirty="0" err="1"/>
              <a:t>hat</a:t>
            </a:r>
            <a:r>
              <a:rPr lang="it-IT" sz="2000" dirty="0"/>
              <a:t>) ad infiltrarsi in maniera non autorizzata all’interno di un sistema target</a:t>
            </a:r>
          </a:p>
        </p:txBody>
      </p:sp>
    </p:spTree>
    <p:extLst>
      <p:ext uri="{BB962C8B-B14F-4D97-AF65-F5344CB8AC3E}">
        <p14:creationId xmlns:p14="http://schemas.microsoft.com/office/powerpoint/2010/main" val="36988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871DBC-AD0A-6F81-D190-678C36D1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6" y="553020"/>
            <a:ext cx="8922327" cy="3977415"/>
          </a:xfrm>
        </p:spPr>
        <p:txBody>
          <a:bodyPr>
            <a:normAutofit/>
          </a:bodyPr>
          <a:lstStyle/>
          <a:p>
            <a:r>
              <a:rPr lang="it-IT" dirty="0"/>
              <a:t>Adesso che è tutto pronto basterà avviare l’exploit.</a:t>
            </a:r>
          </a:p>
          <a:p>
            <a:r>
              <a:rPr lang="it-IT" dirty="0"/>
              <a:t> dopo aver eseguito l’exploit (quindi penetrato all’interno del sistema vittima)</a:t>
            </a:r>
          </a:p>
          <a:p>
            <a:r>
              <a:rPr lang="it-IT" dirty="0"/>
              <a:t>Aprirà una sessione con una reverse shell (quindi macchina vittima comunica con attaccante) questo ci eviterà eventuali problemi con il firewall a filtraggio dinamico.</a:t>
            </a:r>
          </a:p>
          <a:p>
            <a:r>
              <a:rPr lang="it-IT" dirty="0"/>
              <a:t> successivamente si apre una sessione  </a:t>
            </a:r>
            <a:r>
              <a:rPr lang="it-IT" dirty="0" err="1"/>
              <a:t>meterpreter</a:t>
            </a:r>
            <a:r>
              <a:rPr lang="it-IT" dirty="0"/>
              <a:t> dove vedremo effettivamente il cambio ip/porta.</a:t>
            </a:r>
          </a:p>
          <a:p>
            <a:r>
              <a:rPr lang="it-IT" dirty="0"/>
              <a:t> questo ci fa capire che siamo all’interno della macchina vittima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5D97-00B3-B071-D0C6-C306FAE9A330}"/>
              </a:ext>
            </a:extLst>
          </p:cNvPr>
          <p:cNvSpPr txBox="1"/>
          <p:nvPr/>
        </p:nvSpPr>
        <p:spPr>
          <a:xfrm>
            <a:off x="773833" y="3575848"/>
            <a:ext cx="740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9CA2FE8-5E4D-2959-02C2-AEC6DF04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652" y="3900263"/>
            <a:ext cx="6656696" cy="24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871DBC-AD0A-6F81-D190-678C36D1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6" y="553022"/>
            <a:ext cx="8381999" cy="160828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Adesso che abbiamo il controllo della macchina possiamo utilizzare i comandi </a:t>
            </a:r>
            <a:r>
              <a:rPr lang="it-IT" dirty="0" err="1"/>
              <a:t>meterpreter</a:t>
            </a:r>
            <a:r>
              <a:rPr lang="it-IT" dirty="0"/>
              <a:t>, che </a:t>
            </a:r>
            <a:r>
              <a:rPr lang="it-IT"/>
              <a:t>con i quali si possono </a:t>
            </a:r>
            <a:r>
              <a:rPr lang="it-IT" dirty="0"/>
              <a:t>arrecare danni non indifferenti.</a:t>
            </a:r>
          </a:p>
          <a:p>
            <a:endParaRPr lang="it-IT" dirty="0"/>
          </a:p>
          <a:p>
            <a:r>
              <a:rPr lang="it-IT" dirty="0"/>
              <a:t>Come spiegato inizialmente vedremo come ottenere informazioni di rete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5D97-00B3-B071-D0C6-C306FAE9A330}"/>
              </a:ext>
            </a:extLst>
          </p:cNvPr>
          <p:cNvSpPr txBox="1"/>
          <p:nvPr/>
        </p:nvSpPr>
        <p:spPr>
          <a:xfrm>
            <a:off x="773833" y="2635822"/>
            <a:ext cx="740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03562-FED1-689B-17D4-27950C43B200}"/>
              </a:ext>
            </a:extLst>
          </p:cNvPr>
          <p:cNvSpPr txBox="1"/>
          <p:nvPr/>
        </p:nvSpPr>
        <p:spPr>
          <a:xfrm>
            <a:off x="2382982" y="5303772"/>
            <a:ext cx="762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Ifconfig: </a:t>
            </a:r>
            <a:r>
              <a:rPr lang="it-IT" dirty="0"/>
              <a:t>ci mostra tutte le informazioni circa le configurazioni di rete attuali sulla macchina vittima. </a:t>
            </a:r>
          </a:p>
          <a:p>
            <a:r>
              <a:rPr lang="it-IT" sz="2000" dirty="0" err="1"/>
              <a:t>route</a:t>
            </a:r>
            <a:r>
              <a:rPr lang="it-IT" sz="2000" dirty="0"/>
              <a:t>: </a:t>
            </a:r>
            <a:r>
              <a:rPr lang="it-IT" dirty="0"/>
              <a:t>ci fa accedere alle impostazioni di </a:t>
            </a:r>
            <a:r>
              <a:rPr lang="it-IT" dirty="0" err="1"/>
              <a:t>routing</a:t>
            </a:r>
            <a:r>
              <a:rPr lang="it-IT" dirty="0"/>
              <a:t> della macchina vittima.</a:t>
            </a:r>
          </a:p>
          <a:p>
            <a:endParaRPr lang="it-IT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12EAFE1-AE55-6A8D-7E8A-DB83A985F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33" y="2358005"/>
            <a:ext cx="4987651" cy="278189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BC1690C-B394-57B7-4D3F-CF2CAC3E9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016" y="2358005"/>
            <a:ext cx="5094125" cy="27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2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A6871DBC-AD0A-6F81-D190-678C36D1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836" y="1385454"/>
            <a:ext cx="8381999" cy="4558145"/>
          </a:xfrm>
        </p:spPr>
        <p:txBody>
          <a:bodyPr>
            <a:normAutofit/>
          </a:bodyPr>
          <a:lstStyle/>
          <a:p>
            <a:r>
              <a:rPr lang="it-IT" dirty="0"/>
              <a:t>abbiamo esaminato la facilità con cui è possibile assumere il controllo remoto di una macchina e acquisire informazioni sensibili sulla rete. Un individuo malintenzionato, potrebbe effettuare una serie di attacchi altamente pericolosi. </a:t>
            </a:r>
          </a:p>
          <a:p>
            <a:r>
              <a:rPr lang="it-IT" dirty="0"/>
              <a:t>Questi includono attacchi Man-in-the-Middle (</a:t>
            </a:r>
            <a:r>
              <a:rPr lang="it-IT" dirty="0" err="1"/>
              <a:t>MitM</a:t>
            </a:r>
            <a:r>
              <a:rPr lang="it-IT" dirty="0"/>
              <a:t>), attacchi di tipo </a:t>
            </a:r>
            <a:r>
              <a:rPr lang="it-IT" dirty="0" err="1"/>
              <a:t>Denial</a:t>
            </a:r>
            <a:r>
              <a:rPr lang="it-IT" dirty="0"/>
              <a:t>-of-Service (</a:t>
            </a:r>
            <a:r>
              <a:rPr lang="it-IT" dirty="0" err="1"/>
              <a:t>DoS</a:t>
            </a:r>
            <a:r>
              <a:rPr lang="it-IT" dirty="0"/>
              <a:t>) o Distributed </a:t>
            </a:r>
            <a:r>
              <a:rPr lang="it-IT" dirty="0" err="1"/>
              <a:t>Denial</a:t>
            </a:r>
            <a:r>
              <a:rPr lang="it-IT" dirty="0"/>
              <a:t>-of-Service (</a:t>
            </a:r>
            <a:r>
              <a:rPr lang="it-IT" dirty="0" err="1"/>
              <a:t>DDoS</a:t>
            </a:r>
            <a:r>
              <a:rPr lang="it-IT" dirty="0"/>
              <a:t>) e molti altri.</a:t>
            </a:r>
          </a:p>
          <a:p>
            <a:r>
              <a:rPr lang="it-IT" dirty="0"/>
              <a:t> Inoltre, avrebbe la capacità di identificare vulnerabilità nei sistemi e nelle applicazioni, aprendo la strada a ulteriori attacchi mirati e mettendo a rischio la sicurezza complessiva del sistema. </a:t>
            </a:r>
          </a:p>
          <a:p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75D97-00B3-B071-D0C6-C306FAE9A330}"/>
              </a:ext>
            </a:extLst>
          </p:cNvPr>
          <p:cNvSpPr txBox="1"/>
          <p:nvPr/>
        </p:nvSpPr>
        <p:spPr>
          <a:xfrm>
            <a:off x="1878829" y="4679953"/>
            <a:ext cx="789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27B5-EB18-9195-5D09-73872C7D7C1F}"/>
              </a:ext>
            </a:extLst>
          </p:cNvPr>
          <p:cNvSpPr txBox="1"/>
          <p:nvPr/>
        </p:nvSpPr>
        <p:spPr>
          <a:xfrm>
            <a:off x="2147455" y="443345"/>
            <a:ext cx="773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CONCLUSIONI:</a:t>
            </a:r>
          </a:p>
        </p:txBody>
      </p:sp>
    </p:spTree>
    <p:extLst>
      <p:ext uri="{BB962C8B-B14F-4D97-AF65-F5344CB8AC3E}">
        <p14:creationId xmlns:p14="http://schemas.microsoft.com/office/powerpoint/2010/main" val="4269796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7_TF22566005_Win32" id="{50DB357A-774B-42DC-941C-6DF535CC7A35}" vid="{A1B69B28-18FC-48AF-9C8E-A993104A834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futuristico</Template>
  <TotalTime>0</TotalTime>
  <Words>885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Celestiale</vt:lpstr>
      <vt:lpstr>JAVA RMI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RMI </dc:title>
  <dc:creator>gabriele tortora</dc:creator>
  <cp:lastModifiedBy>gabriele tortora</cp:lastModifiedBy>
  <cp:revision>1</cp:revision>
  <dcterms:created xsi:type="dcterms:W3CDTF">2023-11-10T11:03:57Z</dcterms:created>
  <dcterms:modified xsi:type="dcterms:W3CDTF">2023-11-10T15:07:49Z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