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t-I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191008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FAC85-05DF-44C2-91E9-3285BE92CC27}" type="datetimeFigureOut">
              <a:rPr lang="it-IT" smtClean="0"/>
              <a:t>13/10/2023</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178478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379705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82549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51327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8FAC85-05DF-44C2-91E9-3285BE92CC27}" type="datetimeFigureOut">
              <a:rPr lang="it-IT" smtClean="0"/>
              <a:t>13/10/2023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1046172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8FAC85-05DF-44C2-91E9-3285BE92CC27}" type="datetimeFigureOut">
              <a:rPr lang="it-IT" smtClean="0"/>
              <a:t>13/10/2023</a:t>
            </a:fld>
            <a:endParaRPr lang="it-IT"/>
          </a:p>
        </p:txBody>
      </p:sp>
      <p:sp>
        <p:nvSpPr>
          <p:cNvPr id="8" name="Footer Placeholder 7"/>
          <p:cNvSpPr>
            <a:spLocks noGrp="1"/>
          </p:cNvSpPr>
          <p:nvPr>
            <p:ph type="ftr" sz="quarter" idx="11"/>
          </p:nvPr>
        </p:nvSpPr>
        <p:spPr>
          <a:xfrm>
            <a:off x="561111" y="6391838"/>
            <a:ext cx="3644282" cy="304801"/>
          </a:xfrm>
        </p:spPr>
        <p:txBody>
          <a:bodyPr/>
          <a:lstStyle/>
          <a:p>
            <a:endParaRPr lang="it-IT"/>
          </a:p>
        </p:txBody>
      </p:sp>
      <p:sp>
        <p:nvSpPr>
          <p:cNvPr id="9" name="Slide Number Placeholder 8"/>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207224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15484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94297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74126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FAC85-05DF-44C2-91E9-3285BE92CC27}" type="datetimeFigureOut">
              <a:rPr lang="it-IT" smtClean="0"/>
              <a:t>13/10/2023</a:t>
            </a:fld>
            <a:endParaRPr lang="it-IT"/>
          </a:p>
        </p:txBody>
      </p:sp>
      <p:sp>
        <p:nvSpPr>
          <p:cNvPr id="5" name="Footer Placeholder 4"/>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17775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FAC85-05DF-44C2-91E9-3285BE92CC27}" type="datetimeFigureOut">
              <a:rPr lang="it-IT" smtClean="0"/>
              <a:t>13/10/2023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49823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FAC85-05DF-44C2-91E9-3285BE92CC27}" type="datetimeFigureOut">
              <a:rPr lang="it-IT" smtClean="0"/>
              <a:t>13/10/2023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317879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FAC85-05DF-44C2-91E9-3285BE92CC27}" type="datetimeFigureOut">
              <a:rPr lang="it-IT" smtClean="0"/>
              <a:t>13/10/2023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357161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FAC85-05DF-44C2-91E9-3285BE92CC27}" type="datetimeFigureOut">
              <a:rPr lang="it-IT" smtClean="0"/>
              <a:t>13/10/2023</a:t>
            </a:fld>
            <a:endParaRPr lang="it-IT"/>
          </a:p>
        </p:txBody>
      </p:sp>
      <p:sp>
        <p:nvSpPr>
          <p:cNvPr id="3" name="Footer Placeholder 2"/>
          <p:cNvSpPr>
            <a:spLocks noGrp="1"/>
          </p:cNvSpPr>
          <p:nvPr>
            <p:ph type="ftr" sz="quarter" idx="11"/>
          </p:nvPr>
        </p:nvSpPr>
        <p:spPr/>
        <p:txBody>
          <a:bodyPr/>
          <a:lstStyle/>
          <a:p>
            <a:endParaRPr lang="it-I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0548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FAC85-05DF-44C2-91E9-3285BE92CC27}" type="datetimeFigureOut">
              <a:rPr lang="it-IT" smtClean="0"/>
              <a:t>13/10/2023</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371100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FAC85-05DF-44C2-91E9-3285BE92CC27}" type="datetimeFigureOut">
              <a:rPr lang="it-IT" smtClean="0"/>
              <a:t>13/10/2023</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9EAC56-4EC6-43AC-8F2F-211332CB6B05}" type="slidenum">
              <a:rPr lang="it-IT" smtClean="0"/>
              <a:t>‹#›</a:t>
            </a:fld>
            <a:endParaRPr lang="it-IT"/>
          </a:p>
        </p:txBody>
      </p:sp>
    </p:spTree>
    <p:extLst>
      <p:ext uri="{BB962C8B-B14F-4D97-AF65-F5344CB8AC3E}">
        <p14:creationId xmlns:p14="http://schemas.microsoft.com/office/powerpoint/2010/main" val="214787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88FAC85-05DF-44C2-91E9-3285BE92CC27}" type="datetimeFigureOut">
              <a:rPr lang="it-IT" smtClean="0"/>
              <a:t>13/10/2023</a:t>
            </a:fld>
            <a:endParaRPr lang="it-I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t-I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9EAC56-4EC6-43AC-8F2F-211332CB6B05}" type="slidenum">
              <a:rPr lang="it-IT" smtClean="0"/>
              <a:t>‹#›</a:t>
            </a:fld>
            <a:endParaRPr lang="it-IT"/>
          </a:p>
        </p:txBody>
      </p:sp>
    </p:spTree>
    <p:extLst>
      <p:ext uri="{BB962C8B-B14F-4D97-AF65-F5344CB8AC3E}">
        <p14:creationId xmlns:p14="http://schemas.microsoft.com/office/powerpoint/2010/main" val="90081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8" name="Rectangle 2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it-IT"/>
            </a:p>
          </p:txBody>
        </p:sp>
      </p:grpSp>
      <p:sp>
        <p:nvSpPr>
          <p:cNvPr id="2" name="Title 1">
            <a:extLst>
              <a:ext uri="{FF2B5EF4-FFF2-40B4-BE49-F238E27FC236}">
                <a16:creationId xmlns:a16="http://schemas.microsoft.com/office/drawing/2014/main" id="{29065557-9A6C-6A6B-B9CE-DAC61E380AC8}"/>
              </a:ext>
            </a:extLst>
          </p:cNvPr>
          <p:cNvSpPr>
            <a:spLocks noGrp="1"/>
          </p:cNvSpPr>
          <p:nvPr>
            <p:ph type="ctrTitle"/>
          </p:nvPr>
        </p:nvSpPr>
        <p:spPr>
          <a:xfrm>
            <a:off x="1683171" y="1169773"/>
            <a:ext cx="8825658" cy="2870161"/>
          </a:xfrm>
        </p:spPr>
        <p:txBody>
          <a:bodyPr anchor="b">
            <a:normAutofit/>
          </a:bodyPr>
          <a:lstStyle/>
          <a:p>
            <a:pPr algn="ctr"/>
            <a:br>
              <a:rPr lang="it-IT">
                <a:ln w="0"/>
                <a:solidFill>
                  <a:schemeClr val="tx1"/>
                </a:solidFill>
                <a:effectLst>
                  <a:outerShdw blurRad="38100" dist="19050" dir="2700000" algn="tl" rotWithShape="0">
                    <a:schemeClr val="dk1">
                      <a:alpha val="40000"/>
                    </a:schemeClr>
                  </a:outerShdw>
                </a:effectLst>
              </a:rPr>
            </a:br>
            <a:r>
              <a:rPr lang="it-IT">
                <a:ln w="0"/>
                <a:solidFill>
                  <a:schemeClr val="tx1"/>
                </a:solidFill>
                <a:effectLst>
                  <a:outerShdw blurRad="38100" dist="19050" dir="2700000" algn="tl" rotWithShape="0">
                    <a:schemeClr val="dk1">
                      <a:alpha val="40000"/>
                    </a:schemeClr>
                  </a:outerShdw>
                </a:effectLst>
              </a:rPr>
              <a:t>GAME SHELL</a:t>
            </a:r>
            <a:endParaRPr lang="it-IT">
              <a:solidFill>
                <a:schemeClr val="tx1"/>
              </a:solidFill>
            </a:endParaRPr>
          </a:p>
        </p:txBody>
      </p:sp>
      <p:sp>
        <p:nvSpPr>
          <p:cNvPr id="3" name="Subtitle 2">
            <a:extLst>
              <a:ext uri="{FF2B5EF4-FFF2-40B4-BE49-F238E27FC236}">
                <a16:creationId xmlns:a16="http://schemas.microsoft.com/office/drawing/2014/main" id="{B2C27BE5-87FE-3698-1CA7-A124D030C5F7}"/>
              </a:ext>
            </a:extLst>
          </p:cNvPr>
          <p:cNvSpPr>
            <a:spLocks noGrp="1"/>
          </p:cNvSpPr>
          <p:nvPr>
            <p:ph type="subTitle" idx="1"/>
          </p:nvPr>
        </p:nvSpPr>
        <p:spPr>
          <a:xfrm>
            <a:off x="1683171" y="4293441"/>
            <a:ext cx="8825658" cy="1234148"/>
          </a:xfrm>
        </p:spPr>
        <p:txBody>
          <a:bodyPr>
            <a:normAutofit/>
          </a:bodyPr>
          <a:lstStyle/>
          <a:p>
            <a:pPr algn="ctr">
              <a:lnSpc>
                <a:spcPct val="90000"/>
              </a:lnSpc>
            </a:pPr>
            <a:r>
              <a:rPr lang="it-IT" sz="1700"/>
              <a:t>Le foto riportate sono la conclusione dei livelli superati del gioco game shell scaricato su linux. </a:t>
            </a:r>
          </a:p>
          <a:p>
            <a:pPr algn="ctr">
              <a:lnSpc>
                <a:spcPct val="90000"/>
              </a:lnSpc>
            </a:pPr>
            <a:r>
              <a:rPr lang="it-IT" sz="1700"/>
              <a:t>Accanto a ogni livello superato verrà spiegato brevemente che cosa ho fatto e in cosa consisteva.</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8375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FA2883F8-A5C1-4BC4-3A83-B8B7ABD8E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960" y="1031428"/>
            <a:ext cx="6882751" cy="4795142"/>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DE9BC298-E146-0DA1-395C-B219E35E290C}"/>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Anche qui ci veniva richiesto di eliminare più ragni come nel livello precedente, ma stavolta sono riportati come file nascosti, quindi abbiamo dovuto utilizzare lo stesso comando precedente ma preceduto dal punto ( .*spider*) per indicare che i file che verranno eliminati saranno file nascosti</a:t>
            </a: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21598842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1BBFCFAC-C5D1-5C8D-A26D-4253E207B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607" y="787791"/>
            <a:ext cx="6391533" cy="5079609"/>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B60D67B9-8395-1256-53DF-BA6F2D0C80CC}"/>
              </a:ext>
            </a:extLst>
          </p:cNvPr>
          <p:cNvSpPr txBox="1"/>
          <p:nvPr/>
        </p:nvSpPr>
        <p:spPr>
          <a:xfrm>
            <a:off x="1154955" y="2120900"/>
            <a:ext cx="3133726" cy="38989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a:solidFill>
                  <a:srgbClr val="FFFFFF"/>
                </a:solidFill>
              </a:rPr>
              <a:t>Nel decimo livello ci viene richiesto di spostare i file standard (senza lasciare tracce) di una directory nel nostro chest.</a:t>
            </a:r>
          </a:p>
          <a:p>
            <a:pPr>
              <a:lnSpc>
                <a:spcPct val="90000"/>
              </a:lnSpc>
              <a:spcBef>
                <a:spcPts val="1000"/>
              </a:spcBef>
              <a:buClr>
                <a:schemeClr val="accent1"/>
              </a:buClr>
              <a:buSzPct val="80000"/>
              <a:buFont typeface="Wingdings 3" charset="2"/>
              <a:buChar char=""/>
            </a:pPr>
            <a:r>
              <a:rPr lang="en-US" sz="1700">
                <a:solidFill>
                  <a:srgbClr val="FFFFFF"/>
                </a:solidFill>
              </a:rPr>
              <a:t>Per farlo abbiamo utilizzato il comando cp(copy) in quanto nell’esercizio ci viene specificato di non spostarli con il comando mv. Così facendo non abbiamo spostato i file ma li abbiamo copiati nella nostra directory chest</a:t>
            </a: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7119851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9B0D-0581-3B8B-310F-16E211C59EFE}"/>
              </a:ext>
            </a:extLst>
          </p:cNvPr>
          <p:cNvSpPr>
            <a:spLocks noGrp="1"/>
          </p:cNvSpPr>
          <p:nvPr>
            <p:ph type="ctrTitle"/>
          </p:nvPr>
        </p:nvSpPr>
        <p:spPr>
          <a:xfrm>
            <a:off x="1154955" y="3915961"/>
            <a:ext cx="8825658" cy="46439"/>
          </a:xfrm>
        </p:spPr>
        <p:txBody>
          <a:bodyPr/>
          <a:lstStyle/>
          <a:p>
            <a:r>
              <a:rPr lang="it-IT" dirty="0"/>
              <a:t>Grazie per l’attenzione</a:t>
            </a:r>
          </a:p>
        </p:txBody>
      </p:sp>
      <p:sp>
        <p:nvSpPr>
          <p:cNvPr id="3" name="Subtitle 2">
            <a:extLst>
              <a:ext uri="{FF2B5EF4-FFF2-40B4-BE49-F238E27FC236}">
                <a16:creationId xmlns:a16="http://schemas.microsoft.com/office/drawing/2014/main" id="{BAD05AE9-3F9D-26DC-909A-BA239535F067}"/>
              </a:ext>
            </a:extLst>
          </p:cNvPr>
          <p:cNvSpPr>
            <a:spLocks noGrp="1"/>
          </p:cNvSpPr>
          <p:nvPr>
            <p:ph type="subTitle" idx="1"/>
          </p:nvPr>
        </p:nvSpPr>
        <p:spPr>
          <a:xfrm>
            <a:off x="6830291" y="4777380"/>
            <a:ext cx="2576945" cy="675664"/>
          </a:xfrm>
        </p:spPr>
        <p:txBody>
          <a:bodyPr/>
          <a:lstStyle/>
          <a:p>
            <a:r>
              <a:rPr lang="it-IT" dirty="0"/>
              <a:t>                                                                                                     gabriele tortora</a:t>
            </a:r>
          </a:p>
        </p:txBody>
      </p:sp>
    </p:spTree>
    <p:extLst>
      <p:ext uri="{BB962C8B-B14F-4D97-AF65-F5344CB8AC3E}">
        <p14:creationId xmlns:p14="http://schemas.microsoft.com/office/powerpoint/2010/main" val="269750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3" name="Oval 2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5" name="Oval 2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Oval 2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9" name="Oval 2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3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5"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7" name="Rectangle 36">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9" name="Rectangle 3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40" name="Freeform: Shape 3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4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6" name="Picture 5" descr="A screenshot of a computer&#10;&#10;Description automatically generated">
            <a:extLst>
              <a:ext uri="{FF2B5EF4-FFF2-40B4-BE49-F238E27FC236}">
                <a16:creationId xmlns:a16="http://schemas.microsoft.com/office/drawing/2014/main" id="{2F05D212-2140-8753-2514-0161E379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131" y="801858"/>
            <a:ext cx="6976050" cy="5065542"/>
          </a:xfrm>
          <a:prstGeom prst="rect">
            <a:avLst/>
          </a:prstGeom>
        </p:spPr>
      </p:pic>
      <p:sp>
        <p:nvSpPr>
          <p:cNvPr id="42" name="Rectangle 4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3" name="Oval 4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4" name="Oval 4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 name="TextBox 7">
            <a:extLst>
              <a:ext uri="{FF2B5EF4-FFF2-40B4-BE49-F238E27FC236}">
                <a16:creationId xmlns:a16="http://schemas.microsoft.com/office/drawing/2014/main" id="{302C7383-C197-9F57-6AD3-DA5C4EEEE7EA}"/>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Il primo livello consisteva nell’insegnarci a muovere da una directory all’altra usando il comando cd e ls per capire in quale directory andare a spostarci. Lo scopo era quello di arrivare alla torre piu alta</a:t>
            </a:r>
          </a:p>
        </p:txBody>
      </p:sp>
      <p:sp>
        <p:nvSpPr>
          <p:cNvPr id="4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2659715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Oval 2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4" name="Oval 2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6" name="Oval 2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8" name="Oval 2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3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6" name="Rectangle 3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8" name="Rectangle 3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39" name="Freeform: Shape 3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4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15F3B225-402A-69DC-79AB-53B01C2E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130" y="1142999"/>
            <a:ext cx="6944491" cy="4533899"/>
          </a:xfrm>
          <a:prstGeom prst="rect">
            <a:avLst/>
          </a:prstGeom>
        </p:spPr>
      </p:pic>
      <p:sp>
        <p:nvSpPr>
          <p:cNvPr id="41" name="Rectangle 4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2" name="Oval 4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3" name="Oval 4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7" name="TextBox 6">
            <a:extLst>
              <a:ext uri="{FF2B5EF4-FFF2-40B4-BE49-F238E27FC236}">
                <a16:creationId xmlns:a16="http://schemas.microsoft.com/office/drawing/2014/main" id="{57D9C081-EE7E-B690-2A78-7C3F0B306521}"/>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Nel secondo livello ci viene illustrato il comando cd .. Per tornare nella directory precedente e farci raggiungere cosi la directory Cellar</a:t>
            </a:r>
          </a:p>
        </p:txBody>
      </p:sp>
      <p:sp>
        <p:nvSpPr>
          <p:cNvPr id="4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5594256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8" name="Oval 7">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Oval 18">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1" name="Oval 2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3" name="Oval 2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5" name="Oval 2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2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3" name="Rectangle 3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5" name="Rectangle 3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36" name="Freeform: Shape 3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3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37D5E955-B1E9-7084-A30A-240C3857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187" y="844062"/>
            <a:ext cx="7360730" cy="4190810"/>
          </a:xfrm>
          <a:prstGeom prst="rect">
            <a:avLst/>
          </a:prstGeom>
        </p:spPr>
      </p:pic>
      <p:sp>
        <p:nvSpPr>
          <p:cNvPr id="38"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9" name="Oval 3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0" name="Oval 3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68191520-6982-46C9-76B5-D675CE1E40C4}"/>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Il terzo livello ci richiedeva di spostarci con solo due mosse nella throne room per farlo ci è stato illustrato il comando / per poter raggiungere più directory contemporaneamente</a:t>
            </a:r>
          </a:p>
        </p:txBody>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29499463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8" name="Oval 7">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Oval 18">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1" name="Oval 2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3" name="Oval 2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5" name="Oval 2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2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3" name="Rectangle 3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5" name="Rectangle 3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36" name="Freeform: Shape 3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3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856DAC85-60D4-DB24-7688-F7133B4A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49" y="759655"/>
            <a:ext cx="6699691" cy="4951828"/>
          </a:xfrm>
          <a:prstGeom prst="rect">
            <a:avLst/>
          </a:prstGeom>
        </p:spPr>
      </p:pic>
      <p:sp>
        <p:nvSpPr>
          <p:cNvPr id="38"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9" name="Oval 3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0" name="Oval 3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2555FCFD-0054-3A1E-9178-56B6935B6FD4}"/>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Nel quarto livello ci viene illustrato il comando mkdir (make directory) e l’abbiamo usato per creare la cartella chest nella directory hunt</a:t>
            </a:r>
          </a:p>
        </p:txBody>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8217575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8" name="Oval 7">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Oval 18">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1" name="Oval 2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3" name="Oval 2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5" name="Oval 2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2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3" name="Rectangle 3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5" name="Rectangle 3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36" name="Freeform: Shape 3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3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064D9CD4-DC46-DDF9-2CE5-8E177E8CC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627" y="1143000"/>
            <a:ext cx="7139731" cy="4114800"/>
          </a:xfrm>
          <a:prstGeom prst="rect">
            <a:avLst/>
          </a:prstGeom>
        </p:spPr>
      </p:pic>
      <p:sp>
        <p:nvSpPr>
          <p:cNvPr id="38"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9" name="Oval 3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0" name="Oval 3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D5FBA1BB-2A75-1009-465C-1382B33F7353}"/>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Nel quinto livello ci viene richiesto di entrare in una stanza e rimuovere tutti i ragni lasciando solo i pipistrelli. Per farlo abbiamo utilizzato il comando rm (remove) e di seguito il nome del file da eliminare </a:t>
            </a:r>
          </a:p>
        </p:txBody>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9658600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Oval 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1" name="Oval 2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3" name="Oval 2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5" name="Oval 2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Oval 2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3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3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35" name="Rectangle 34">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7" name="Rectangle 3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38" name="Freeform: Shape 3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3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5" name="Picture 4" descr="A screenshot of a computer&#10;&#10;Description automatically generated">
            <a:extLst>
              <a:ext uri="{FF2B5EF4-FFF2-40B4-BE49-F238E27FC236}">
                <a16:creationId xmlns:a16="http://schemas.microsoft.com/office/drawing/2014/main" id="{28871D13-93B1-5466-1663-31C6F8868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130" y="956604"/>
            <a:ext cx="6699099" cy="3941918"/>
          </a:xfrm>
          <a:prstGeom prst="rect">
            <a:avLst/>
          </a:prstGeom>
        </p:spPr>
      </p:pic>
      <p:sp>
        <p:nvSpPr>
          <p:cNvPr id="40" name="Rectangle 3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1" name="Oval 4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2" name="Oval 4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6" name="TextBox 5">
            <a:extLst>
              <a:ext uri="{FF2B5EF4-FFF2-40B4-BE49-F238E27FC236}">
                <a16:creationId xmlns:a16="http://schemas.microsoft.com/office/drawing/2014/main" id="{C7F1775D-E44D-1719-4CF0-6A8229935719}"/>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Nel sesto livello ci viene richiesto di spostare i file coin nella directory chest per farlo abbiamo usato il comando mv (move) con di seguito il file da spostare e ancora di seguito il percorso che dovrà seguire</a:t>
            </a:r>
          </a:p>
        </p:txBody>
      </p:sp>
      <p:sp>
        <p:nvSpPr>
          <p:cNvPr id="4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21931435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6" name="Rectangle 145">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47" name="Oval 146">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8" name="Oval 147">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9" name="Oval 148">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0" name="Oval 149">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1" name="Oval 150">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2"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153"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154"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155" name="Rectangle 15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6" name="Rectangle 155">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157" name="Freeform: Shape 156">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15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sp>
        <p:nvSpPr>
          <p:cNvPr id="159"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
        <p:nvSpPr>
          <p:cNvPr id="160" name="Rectangle 159">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4" name="Oval 3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6" name="Oval 3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6" name="TextBox 5">
            <a:extLst>
              <a:ext uri="{FF2B5EF4-FFF2-40B4-BE49-F238E27FC236}">
                <a16:creationId xmlns:a16="http://schemas.microsoft.com/office/drawing/2014/main" id="{DB073712-E9D5-C9A1-C7C8-EAACA3E4FFE5}"/>
              </a:ext>
            </a:extLst>
          </p:cNvPr>
          <p:cNvSpPr txBox="1"/>
          <p:nvPr/>
        </p:nvSpPr>
        <p:spPr>
          <a:xfrm>
            <a:off x="639098" y="2418735"/>
            <a:ext cx="5142724"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rgbClr val="FFFFFE"/>
                </a:solidFill>
              </a:rPr>
              <a:t>Nel settimo livello ci viene illustrato il comando il comando ls –A per vedere i file nascosti. Per completare la missione anch’essi andavano trasportati nel chest</a:t>
            </a:r>
          </a:p>
        </p:txBody>
      </p:sp>
      <p:pic>
        <p:nvPicPr>
          <p:cNvPr id="5" name="Picture 4" descr="A screenshot of a computer&#10;&#10;Description automatically generated">
            <a:extLst>
              <a:ext uri="{FF2B5EF4-FFF2-40B4-BE49-F238E27FC236}">
                <a16:creationId xmlns:a16="http://schemas.microsoft.com/office/drawing/2014/main" id="{D87D3961-44BE-B1BF-2829-D4891F73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822" y="447952"/>
            <a:ext cx="5950672" cy="292158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0D9D0CC-514F-19F4-A45B-D409E777D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572" y="3369085"/>
            <a:ext cx="5579840" cy="3030768"/>
          </a:xfrm>
          <a:prstGeom prst="rect">
            <a:avLst/>
          </a:prstGeom>
        </p:spPr>
      </p:pic>
    </p:spTree>
    <p:extLst>
      <p:ext uri="{BB962C8B-B14F-4D97-AF65-F5344CB8AC3E}">
        <p14:creationId xmlns:p14="http://schemas.microsoft.com/office/powerpoint/2010/main" val="394234372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it-IT"/>
            </a:p>
          </p:txBody>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it-IT"/>
            </a:p>
          </p:txBody>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it-IT"/>
          </a:p>
        </p:txBody>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it-IT"/>
          </a:p>
        </p:txBody>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it-IT"/>
          </a:p>
        </p:txBody>
      </p:sp>
      <p:pic>
        <p:nvPicPr>
          <p:cNvPr id="3" name="Picture 2" descr="A screenshot of a computer&#10;&#10;Description automatically generated">
            <a:extLst>
              <a:ext uri="{FF2B5EF4-FFF2-40B4-BE49-F238E27FC236}">
                <a16:creationId xmlns:a16="http://schemas.microsoft.com/office/drawing/2014/main" id="{2C83B4C5-65D5-0577-13B3-CD97FE22C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607" y="1333006"/>
            <a:ext cx="6391533" cy="4478864"/>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extBox 3">
            <a:extLst>
              <a:ext uri="{FF2B5EF4-FFF2-40B4-BE49-F238E27FC236}">
                <a16:creationId xmlns:a16="http://schemas.microsoft.com/office/drawing/2014/main" id="{9B4F0DC1-16B9-E9A2-26D5-8124CB5760F5}"/>
              </a:ext>
            </a:extLst>
          </p:cNvPr>
          <p:cNvSpPr txBox="1"/>
          <p:nvPr/>
        </p:nvSpPr>
        <p:spPr>
          <a:xfrm>
            <a:off x="1154955" y="2120900"/>
            <a:ext cx="3133726" cy="38989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a:solidFill>
                  <a:srgbClr val="FFFFFF"/>
                </a:solidFill>
              </a:rPr>
              <a:t>Nell’ottavo livello ci viene illustrato il comando * per cancellare più file con lo stesso nome, o che all’interno del * ci sia un nome ben specifico che comprenda più file </a:t>
            </a:r>
          </a:p>
          <a:p>
            <a:pPr>
              <a:lnSpc>
                <a:spcPct val="90000"/>
              </a:lnSpc>
              <a:spcBef>
                <a:spcPts val="1000"/>
              </a:spcBef>
              <a:buClr>
                <a:schemeClr val="accent1"/>
              </a:buClr>
              <a:buSzPct val="80000"/>
              <a:buFont typeface="Wingdings 3" charset="2"/>
              <a:buChar char=""/>
            </a:pPr>
            <a:r>
              <a:rPr lang="en-US">
                <a:solidFill>
                  <a:srgbClr val="FFFFFF"/>
                </a:solidFill>
              </a:rPr>
              <a:t>Infatti ci veniva richiesto di eliminare molti più ragni del livello precedente usando il comando rm *spider* abbiamo velocizzato di molto la rimozione dei file richiesti</a:t>
            </a: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it-IT"/>
          </a:p>
        </p:txBody>
      </p:sp>
    </p:spTree>
    <p:extLst>
      <p:ext uri="{BB962C8B-B14F-4D97-AF65-F5344CB8AC3E}">
        <p14:creationId xmlns:p14="http://schemas.microsoft.com/office/powerpoint/2010/main" val="357764516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433</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GAME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GAME SHELL</dc:title>
  <dc:creator>gabriele tortora</dc:creator>
  <cp:lastModifiedBy>gabriele tortora</cp:lastModifiedBy>
  <cp:revision>1</cp:revision>
  <dcterms:created xsi:type="dcterms:W3CDTF">2023-10-13T13:16:42Z</dcterms:created>
  <dcterms:modified xsi:type="dcterms:W3CDTF">2023-10-13T14:27:53Z</dcterms:modified>
</cp:coreProperties>
</file>