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tortora" userId="4ab7149b609e8bef" providerId="LiveId" clId="{031C428E-6DA2-4CBE-A728-8C02563DE871}"/>
    <pc:docChg chg="custSel modSld">
      <pc:chgData name="gabriele tortora" userId="4ab7149b609e8bef" providerId="LiveId" clId="{031C428E-6DA2-4CBE-A728-8C02563DE871}" dt="2023-11-04T13:05:19.095" v="175" actId="20577"/>
      <pc:docMkLst>
        <pc:docMk/>
      </pc:docMkLst>
      <pc:sldChg chg="modSp mod">
        <pc:chgData name="gabriele tortora" userId="4ab7149b609e8bef" providerId="LiveId" clId="{031C428E-6DA2-4CBE-A728-8C02563DE871}" dt="2023-11-04T13:05:19.095" v="175" actId="20577"/>
        <pc:sldMkLst>
          <pc:docMk/>
          <pc:sldMk cId="3359874137" sldId="263"/>
        </pc:sldMkLst>
        <pc:spChg chg="mod">
          <ac:chgData name="gabriele tortora" userId="4ab7149b609e8bef" providerId="LiveId" clId="{031C428E-6DA2-4CBE-A728-8C02563DE871}" dt="2023-11-04T13:05:19.095" v="175" actId="20577"/>
          <ac:spMkLst>
            <pc:docMk/>
            <pc:sldMk cId="3359874137" sldId="263"/>
            <ac:spMk id="3" creationId="{C1B98BD6-04E8-C31D-270F-751000FCDF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04/11/2023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04/11/2023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04/11/2023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04/11/2023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04/11/2023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069969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XSS STORED   SQL INJECTION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87" y="4428067"/>
            <a:ext cx="10993546" cy="2046286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>
                <a:solidFill>
                  <a:srgbClr val="7CEBFF"/>
                </a:solidFill>
              </a:rPr>
              <a:t>- Recuperare le password degli utenti presenti sul DB (sfruttando la SQL INJECTION).</a:t>
            </a:r>
          </a:p>
          <a:p>
            <a:pPr rtl="0"/>
            <a:r>
              <a:rPr lang="it-IT" sz="2400" dirty="0">
                <a:solidFill>
                  <a:srgbClr val="7CEBFF"/>
                </a:solidFill>
              </a:rPr>
              <a:t>- Recuperare i cookie di sessione delle vittime del XSS </a:t>
            </a:r>
            <a:r>
              <a:rPr lang="it-IT" sz="2400" dirty="0" err="1">
                <a:solidFill>
                  <a:srgbClr val="7CEBFF"/>
                </a:solidFill>
              </a:rPr>
              <a:t>stored</a:t>
            </a:r>
            <a:r>
              <a:rPr lang="it-IT" sz="2400" dirty="0">
                <a:solidFill>
                  <a:srgbClr val="7CEBFF"/>
                </a:solidFill>
              </a:rPr>
              <a:t> ed inviarli ad un server sotto il controllo dell’attaccante.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93F4-AE55-5329-971A-2895CF6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Sql</a:t>
            </a:r>
            <a:r>
              <a:rPr lang="it-IT" dirty="0"/>
              <a:t>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EB0C9-5CEA-DE01-DBC7-6C6A3CAC9F61}"/>
              </a:ext>
            </a:extLst>
          </p:cNvPr>
          <p:cNvSpPr txBox="1"/>
          <p:nvPr/>
        </p:nvSpPr>
        <p:spPr>
          <a:xfrm>
            <a:off x="581192" y="2168832"/>
            <a:ext cx="104193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Gli autori degli attacchi possono recuperare dati, con il rischio di esporre i dati sensibili archiviati sul server SQL. </a:t>
            </a:r>
          </a:p>
          <a:p>
            <a:r>
              <a:rPr lang="it-IT" dirty="0"/>
              <a:t>Per ottenere le credenziali dell'utente, è stata eseguita una semplice query che ha interrogato il database, restituendo la lista di utenti e le relative password (in forma di hash).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6AD50-DFA8-A760-ED4E-EDAC590C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36" y="3429000"/>
            <a:ext cx="7079703" cy="31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8F2-24C8-1690-125E-CA5C02C7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98BD6-04E8-C31D-270F-751000FCDF48}"/>
              </a:ext>
            </a:extLst>
          </p:cNvPr>
          <p:cNvSpPr txBox="1"/>
          <p:nvPr/>
        </p:nvSpPr>
        <p:spPr>
          <a:xfrm>
            <a:off x="575894" y="2535382"/>
            <a:ext cx="10867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JOHN THE RIPPER</a:t>
            </a:r>
          </a:p>
          <a:p>
            <a:endParaRPr lang="it-IT" dirty="0"/>
          </a:p>
          <a:p>
            <a:r>
              <a:rPr lang="it-IT" dirty="0"/>
              <a:t>Utilizzando questo tool è stato semplicissimo riportare in chiaro le password degli utenti camuffate dal codice hash.</a:t>
            </a:r>
          </a:p>
          <a:p>
            <a:r>
              <a:rPr lang="it-IT" dirty="0"/>
              <a:t>In quanto ha utilizzato un attacco a dizionario con tutti i codici hash (scritti in MD5 in questo caso)con le rispettive password in chiaro</a:t>
            </a: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22BBAE40-CAF1-2A4B-7D4D-7416CC58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74" y="3953287"/>
            <a:ext cx="5363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4DA1-8CD1-8528-049E-60B15CA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>
            <a:normAutofit/>
          </a:bodyPr>
          <a:lstStyle/>
          <a:p>
            <a:r>
              <a:rPr lang="it-IT" dirty="0"/>
              <a:t>XSS STORED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2B6B6-B44E-41FA-A646-A79865F64CA5}"/>
              </a:ext>
            </a:extLst>
          </p:cNvPr>
          <p:cNvSpPr txBox="1"/>
          <p:nvPr/>
        </p:nvSpPr>
        <p:spPr>
          <a:xfrm>
            <a:off x="581192" y="2452255"/>
            <a:ext cx="11029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 attacco XSS </a:t>
            </a:r>
            <a:r>
              <a:rPr lang="it-IT" sz="2000" dirty="0" err="1"/>
              <a:t>stored</a:t>
            </a:r>
            <a:r>
              <a:rPr lang="it-IT" sz="2000" dirty="0"/>
              <a:t>,  è un tipo di vulnerabilità informatica in cui un attaccante inserisce codice malevolo all'interno di un sito web o di un'applicazione web. Questo codice malevolo viene memorizzato sul server web e successivamente eseguito nei browser degli utenti che visitano la pagina o l'applicazione infettata.</a:t>
            </a:r>
          </a:p>
          <a:p>
            <a:endParaRPr lang="it-IT" dirty="0"/>
          </a:p>
          <a:p>
            <a:endParaRPr lang="it-IT" sz="2000" dirty="0"/>
          </a:p>
          <a:p>
            <a:r>
              <a:rPr lang="it-IT" sz="2000" dirty="0"/>
              <a:t>L’attaccante come in definizione ha utilizzato uno script che gli permette di ricavarsi i cookie di sessione ogni volta che un utente acceda a quella pagina.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75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5328-E1B9-BB7A-7DE3-7EA62E43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XSS STORED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5C186-8C31-E8BD-6BE7-0DAE5B2170A9}"/>
              </a:ext>
            </a:extLst>
          </p:cNvPr>
          <p:cNvSpPr txBox="1"/>
          <p:nvPr/>
        </p:nvSpPr>
        <p:spPr>
          <a:xfrm>
            <a:off x="575894" y="2127846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era protetta da un font scritto in HTML che limitava i caratteri consentiti all'interno della casella di testo. Tuttavia, la vulnerabilità della pagina  consente a un qualsiasi attaccante (black </a:t>
            </a:r>
            <a:r>
              <a:rPr lang="it-IT" dirty="0" err="1"/>
              <a:t>hat</a:t>
            </a:r>
            <a:r>
              <a:rPr lang="it-IT" dirty="0"/>
              <a:t>) di modificarla direttamente dal codice sorgente, consentendogli di inserire più caratteri all'interno della casella di testo e di eseguire uno script dannoso."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68404D-21D4-F29E-ECD3-326E57C2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55" y="3312169"/>
            <a:ext cx="6956258" cy="35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32DC-B545-D860-99C6-E32D06DC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XSS STORED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D0459-6BAF-2121-3E45-87FCA0E8B83B}"/>
              </a:ext>
            </a:extLst>
          </p:cNvPr>
          <p:cNvSpPr txBox="1"/>
          <p:nvPr/>
        </p:nvSpPr>
        <p:spPr>
          <a:xfrm>
            <a:off x="575894" y="2424545"/>
            <a:ext cx="1129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Nell'immagine seguente viene illustrato come un server in ascolto possa intercettare un semplice script (una riga di codice) e recuperare all'interno di esso le informazioni desiderate da parte di un attaccante black hat</a:t>
            </a:r>
            <a:endParaRPr lang="it-IT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DDE07D-0E46-7A87-6A33-ED99FAD6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3" y="3325091"/>
            <a:ext cx="6761018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2344-AD14-852E-F31A-0131A085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XSS STORED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88D6C-CD90-9DBD-CBC9-5A57CE9541F5}"/>
              </a:ext>
            </a:extLst>
          </p:cNvPr>
          <p:cNvSpPr txBox="1"/>
          <p:nvPr/>
        </p:nvSpPr>
        <p:spPr>
          <a:xfrm>
            <a:off x="581891" y="2230582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risultato ottenuto dalla precedente intercettazione consiste nella visualizzazione dei cookie di sessione nel server in ascolto di un potenziale black </a:t>
            </a:r>
            <a:r>
              <a:rPr lang="it-IT" dirty="0" err="1"/>
              <a:t>hat</a:t>
            </a:r>
            <a:r>
              <a:rPr lang="it-IT" dirty="0"/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6D0E28-933C-6BC5-F874-B4DDECA6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87" y="2983043"/>
            <a:ext cx="7585630" cy="34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A45-4B8C-E6AE-CCAA-D96CF4B11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733418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86676-DD43-1D9C-C911-8427A392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4413" y="5723392"/>
            <a:ext cx="3060327" cy="571377"/>
          </a:xfrm>
        </p:spPr>
        <p:txBody>
          <a:bodyPr>
            <a:normAutofit/>
          </a:bodyPr>
          <a:lstStyle/>
          <a:p>
            <a:r>
              <a:rPr lang="it-IT" sz="2400" dirty="0"/>
              <a:t>GABRIELE TORTORA</a:t>
            </a:r>
          </a:p>
        </p:txBody>
      </p:sp>
    </p:spTree>
    <p:extLst>
      <p:ext uri="{BB962C8B-B14F-4D97-AF65-F5344CB8AC3E}">
        <p14:creationId xmlns:p14="http://schemas.microsoft.com/office/powerpoint/2010/main" val="508856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{4188C7BA-6D58-44E2-937A-4C64C44D83B2}tf56390039_win32</Template>
  <TotalTime>0</TotalTime>
  <Words>356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Personalizzata</vt:lpstr>
      <vt:lpstr>XSS STORED   SQL INJECTION</vt:lpstr>
      <vt:lpstr>Sql injection</vt:lpstr>
      <vt:lpstr>SQL INJECTION</vt:lpstr>
      <vt:lpstr>XSS STORED</vt:lpstr>
      <vt:lpstr>XSS STORED</vt:lpstr>
      <vt:lpstr>XSS STORED</vt:lpstr>
      <vt:lpstr>XSS STORED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STORED   SQL INJECTION</dc:title>
  <dc:creator>gabriele tortora</dc:creator>
  <cp:lastModifiedBy>gabriele tortora</cp:lastModifiedBy>
  <cp:revision>1</cp:revision>
  <dcterms:created xsi:type="dcterms:W3CDTF">2023-11-04T09:21:05Z</dcterms:created>
  <dcterms:modified xsi:type="dcterms:W3CDTF">2023-11-04T13:05:20Z</dcterms:modified>
</cp:coreProperties>
</file>