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CC918-E2B9-A7E6-6E4E-86D83C398089}" v="1289" dt="2021-03-25T20:17:38.280"/>
    <p1510:client id="{2C196954-34D9-F2B5-A7F9-24696B0D8F3C}" v="860" dt="2021-03-26T13:40:01.685"/>
    <p1510:client id="{A42972E2-B3D9-13E4-0AFC-868F069EFCED}" v="42" dt="2021-03-26T22:59:39.859"/>
    <p1510:client id="{BF7AC157-5751-05B6-7D32-65B549EBEC8B}" v="1827" dt="2021-03-23T19:20:10.222"/>
    <p1510:client id="{CFCF6FA6-69C1-BD7C-806F-A4E76F922E1A}" v="4941" dt="2021-03-25T19:20:32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5T18:53:21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9816 5636 16383 0 0,'0'7'0'0'0,"8"3"0"0"0,2 8 0 0 0,0 8 0 0 0,-3 7 0 0 0,7-2 0 0 0,7 1 0 0 0,1 4 0 0 0,4-5 0 0 0,-3 0 0 0 0,-4 2 0 0 0,1 3 0 0 0,6 4 0 0 0,5-5 0 0 0,-2-2 0 0 0,2-5 0 0 0,2-1 0 0 0,-3 3 0 0 0,0-3 0 0 0,-5 1 0 0 0,2-4 0 0 0,-5-6-16383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9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54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Sito web</a:t>
            </a:r>
            <a:br>
              <a:rPr lang="en-US" sz="6000">
                <a:solidFill>
                  <a:schemeClr val="tx2"/>
                </a:solidFill>
              </a:rPr>
            </a:br>
            <a:r>
              <a:rPr lang="en-US" sz="6000">
                <a:solidFill>
                  <a:schemeClr val="tx2"/>
                </a:solidFill>
              </a:rPr>
              <a:t>electrolus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Leotta gabriele  matricola:O46001999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7667E-F155-4982-98CD-F817CE436D83}"/>
              </a:ext>
            </a:extLst>
          </p:cNvPr>
          <p:cNvSpPr txBox="1"/>
          <p:nvPr/>
        </p:nvSpPr>
        <p:spPr>
          <a:xfrm>
            <a:off x="3617193" y="81950"/>
            <a:ext cx="4388121" cy="3810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FLEX ITEM SECTION</a:t>
            </a: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338B258-22D7-4154-B57E-B648AD52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73" y="-526212"/>
            <a:ext cx="4789816" cy="729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CB9CF-409F-4405-A9A8-8557FBE572A3}"/>
              </a:ext>
            </a:extLst>
          </p:cNvPr>
          <p:cNvSpPr txBox="1"/>
          <p:nvPr/>
        </p:nvSpPr>
        <p:spPr>
          <a:xfrm rot="16200000">
            <a:off x="224287" y="3099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ALTEZZA:92%SECTION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C4068-1362-470B-8DD7-6FB770CD999A}"/>
              </a:ext>
            </a:extLst>
          </p:cNvPr>
          <p:cNvSpPr txBox="1"/>
          <p:nvPr/>
        </p:nvSpPr>
        <p:spPr>
          <a:xfrm>
            <a:off x="7368935" y="1373576"/>
            <a:ext cx="40515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TOP:20 PX</a:t>
            </a:r>
          </a:p>
          <a:p>
            <a:r>
              <a:rPr lang="en-US" dirty="0"/>
              <a:t>PADDING BOT:20 PX</a:t>
            </a:r>
          </a:p>
          <a:p>
            <a:r>
              <a:rPr lang="en-US" dirty="0"/>
              <a:t>PADDING LEFT:20 PX</a:t>
            </a:r>
          </a:p>
          <a:p>
            <a:r>
              <a:rPr lang="en-US" dirty="0"/>
              <a:t>PADDING BOT:20 PX</a:t>
            </a:r>
          </a:p>
          <a:p>
            <a:r>
              <a:rPr lang="en-US" dirty="0"/>
              <a:t>TALE STILE E DEFINITO PER TUTTI E 3 I FLEX ITEM DELLA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BF1-F743-4BCA-9174-6ADA7C0ED876}"/>
              </a:ext>
            </a:extLst>
          </p:cNvPr>
          <p:cNvSpPr txBox="1"/>
          <p:nvPr/>
        </p:nvSpPr>
        <p:spPr>
          <a:xfrm>
            <a:off x="2884098" y="6420928"/>
            <a:ext cx="3217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LARGHEZZA:28% SECTION</a:t>
            </a:r>
          </a:p>
        </p:txBody>
      </p:sp>
    </p:spTree>
    <p:extLst>
      <p:ext uri="{BB962C8B-B14F-4D97-AF65-F5344CB8AC3E}">
        <p14:creationId xmlns:p14="http://schemas.microsoft.com/office/powerpoint/2010/main" val="384210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07A2-E550-4CB1-BEE2-7970BDC312F0}"/>
              </a:ext>
            </a:extLst>
          </p:cNvPr>
          <p:cNvSpPr txBox="1"/>
          <p:nvPr/>
        </p:nvSpPr>
        <p:spPr>
          <a:xfrm>
            <a:off x="4407948" y="-76201"/>
            <a:ext cx="3582988" cy="524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530ECC-6F6D-4410-A516-022EA4F7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-21641"/>
            <a:ext cx="4942935" cy="406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A0627-8852-4B92-BDA8-0EF1F7460291}"/>
              </a:ext>
            </a:extLst>
          </p:cNvPr>
          <p:cNvSpPr txBox="1"/>
          <p:nvPr/>
        </p:nvSpPr>
        <p:spPr>
          <a:xfrm>
            <a:off x="3833003" y="-207034"/>
            <a:ext cx="402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dirty="0"/>
              <a:t>LARGHEZZA 100% DEL FLEX 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F3E44-5E8C-49C7-BBDF-90181FCCEBF2}"/>
              </a:ext>
            </a:extLst>
          </p:cNvPr>
          <p:cNvSpPr txBox="1"/>
          <p:nvPr/>
        </p:nvSpPr>
        <p:spPr>
          <a:xfrm>
            <a:off x="3429540" y="4119652"/>
            <a:ext cx="3347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BOTTOM:10PX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32DA6-6D81-4F1D-AD81-824589D2C2EC}"/>
              </a:ext>
            </a:extLst>
          </p:cNvPr>
          <p:cNvSpPr txBox="1"/>
          <p:nvPr/>
        </p:nvSpPr>
        <p:spPr>
          <a:xfrm>
            <a:off x="3630822" y="3127614"/>
            <a:ext cx="3347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TOP:10PX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945D9-FC7A-45E7-8A34-3767420CD5D4}"/>
              </a:ext>
            </a:extLst>
          </p:cNvPr>
          <p:cNvSpPr txBox="1"/>
          <p:nvPr/>
        </p:nvSpPr>
        <p:spPr>
          <a:xfrm rot="-5400000">
            <a:off x="1142641" y="3112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LEFT:5PX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CFD5-2F04-4CFC-8588-00BAF0580A19}"/>
              </a:ext>
            </a:extLst>
          </p:cNvPr>
          <p:cNvSpPr txBox="1"/>
          <p:nvPr/>
        </p:nvSpPr>
        <p:spPr>
          <a:xfrm rot="16200000">
            <a:off x="6418232" y="7247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IMG:310px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7AD08-8339-4EEF-9E47-6EB8CA01D55A}"/>
              </a:ext>
            </a:extLst>
          </p:cNvPr>
          <p:cNvSpPr txBox="1"/>
          <p:nvPr/>
        </p:nvSpPr>
        <p:spPr>
          <a:xfrm rot="16200000">
            <a:off x="6478437" y="3933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:CONTENUTO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6CC0-9857-4376-970E-E3EABDA3599A}"/>
              </a:ext>
            </a:extLst>
          </p:cNvPr>
          <p:cNvSpPr txBox="1"/>
          <p:nvPr/>
        </p:nvSpPr>
        <p:spPr>
          <a:xfrm>
            <a:off x="1934294" y="5226709"/>
            <a:ext cx="701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STESSE PROPRIETA CHE VENGONO APPLICATE AD H1,SARANNO APPLICATE AL PARAGRAFO P</a:t>
            </a:r>
          </a:p>
        </p:txBody>
      </p:sp>
    </p:spTree>
    <p:extLst>
      <p:ext uri="{BB962C8B-B14F-4D97-AF65-F5344CB8AC3E}">
        <p14:creationId xmlns:p14="http://schemas.microsoft.com/office/powerpoint/2010/main" val="8433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0454-F911-487B-867E-9B2B3EC271E9}"/>
              </a:ext>
            </a:extLst>
          </p:cNvPr>
          <p:cNvSpPr txBox="1"/>
          <p:nvPr/>
        </p:nvSpPr>
        <p:spPr>
          <a:xfrm>
            <a:off x="4580476" y="-320616"/>
            <a:ext cx="11619931" cy="884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B94BC9-2190-4CBA-BB6B-CDCAF733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561614"/>
            <a:ext cx="11427125" cy="1867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34C16-2469-4C9E-BE8E-23BB82201176}"/>
              </a:ext>
            </a:extLst>
          </p:cNvPr>
          <p:cNvSpPr txBox="1"/>
          <p:nvPr/>
        </p:nvSpPr>
        <p:spPr>
          <a:xfrm>
            <a:off x="4580626" y="2524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LARGHEZZA:100%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95513-50B3-4DCF-A9F5-01748A364D87}"/>
              </a:ext>
            </a:extLst>
          </p:cNvPr>
          <p:cNvSpPr txBox="1"/>
          <p:nvPr/>
        </p:nvSpPr>
        <p:spPr>
          <a:xfrm rot="-5400000">
            <a:off x="10632596" y="971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ALTEZZA:20% VIEW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A845E1-B3AB-4440-9228-F0DA3E3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4059942"/>
            <a:ext cx="12347276" cy="105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DD1F1-7195-4030-9866-264464877B95}"/>
              </a:ext>
            </a:extLst>
          </p:cNvPr>
          <p:cNvSpPr txBox="1"/>
          <p:nvPr/>
        </p:nvSpPr>
        <p:spPr>
          <a:xfrm>
            <a:off x="5010150" y="34861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CONTENUTO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42515-9B53-40FD-B402-D4DCCE7CDCAF}"/>
              </a:ext>
            </a:extLst>
          </p:cNvPr>
          <p:cNvSpPr txBox="1"/>
          <p:nvPr/>
        </p:nvSpPr>
        <p:spPr>
          <a:xfrm rot="16200000">
            <a:off x="10703584" y="42625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LTEZZA CONTENUTO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2BCD2-AA6D-4485-8F00-C05C190B8549}"/>
              </a:ext>
            </a:extLst>
          </p:cNvPr>
          <p:cNvSpPr txBox="1"/>
          <p:nvPr/>
        </p:nvSpPr>
        <p:spPr>
          <a:xfrm>
            <a:off x="5684987" y="526804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 15PX</a:t>
            </a:r>
          </a:p>
          <a:p>
            <a:r>
              <a:rPr lang="en-US" dirty="0"/>
              <a:t>MARGIN BOT 15PX</a:t>
            </a:r>
          </a:p>
          <a:p>
            <a:r>
              <a:rPr lang="en-US" dirty="0"/>
              <a:t>PADDING TOP 5PX</a:t>
            </a:r>
          </a:p>
          <a:p>
            <a:r>
              <a:rPr lang="en-US" dirty="0"/>
              <a:t>PADDING BOT 5PX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681F1-D0CE-4B18-9AEC-3C73E8F50B48}"/>
              </a:ext>
            </a:extLst>
          </p:cNvPr>
          <p:cNvSpPr txBox="1"/>
          <p:nvPr/>
        </p:nvSpPr>
        <p:spPr>
          <a:xfrm>
            <a:off x="253042" y="5428891"/>
            <a:ext cx="4166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STESSE PROPRIETA SI APPLICANO ANCHE ALL'ALTRO P</a:t>
            </a:r>
          </a:p>
        </p:txBody>
      </p:sp>
    </p:spTree>
    <p:extLst>
      <p:ext uri="{BB962C8B-B14F-4D97-AF65-F5344CB8AC3E}">
        <p14:creationId xmlns:p14="http://schemas.microsoft.com/office/powerpoint/2010/main" val="97491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B941-15A2-44F0-A99F-FC0D7D7F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74" y="1002103"/>
            <a:ext cx="9785229" cy="460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PROGETTO DATABASE: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Una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grande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azienda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(ELECTROLUS) di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prodotti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high-tech(High-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Electrolus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vuole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gestire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fornitura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vendita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prodotti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high-tech, in tutti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suoi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punti-vendita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sono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sparsi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tutto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territorio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italiano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PROGETTO SITOWEB: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en-US" dirty="0" err="1">
                <a:solidFill>
                  <a:schemeClr val="tx1"/>
                </a:solidFill>
              </a:rPr>
              <a:t>quanto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riguarda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web, ho </a:t>
            </a:r>
            <a:r>
              <a:rPr lang="en-US" dirty="0" err="1">
                <a:solidFill>
                  <a:schemeClr val="tx1"/>
                </a:solidFill>
              </a:rPr>
              <a:t>trascurato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relativa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fornutira</a:t>
            </a:r>
            <a:r>
              <a:rPr lang="en-US" dirty="0">
                <a:solidFill>
                  <a:schemeClr val="tx1"/>
                </a:solidFill>
              </a:rPr>
              <a:t> e mi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focalizzato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sulla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. La </a:t>
            </a:r>
            <a:r>
              <a:rPr lang="en-US" dirty="0" err="1">
                <a:solidFill>
                  <a:schemeClr val="tx1"/>
                </a:solidFill>
              </a:rPr>
              <a:t>mia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intenzione</a:t>
            </a:r>
            <a:r>
              <a:rPr lang="en-US" dirty="0">
                <a:solidFill>
                  <a:schemeClr val="tx1"/>
                </a:solidFill>
              </a:rPr>
              <a:t> è di </a:t>
            </a:r>
            <a:r>
              <a:rPr lang="en-US" dirty="0" err="1">
                <a:solidFill>
                  <a:schemeClr val="tx1"/>
                </a:solidFill>
              </a:rPr>
              <a:t>realizzare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permette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mettere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mostra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la catena </a:t>
            </a:r>
            <a:r>
              <a:rPr lang="en-US" dirty="0" err="1">
                <a:solidFill>
                  <a:schemeClr val="tx1"/>
                </a:solidFill>
              </a:rPr>
              <a:t>mette</a:t>
            </a:r>
            <a:r>
              <a:rPr lang="en-US" dirty="0">
                <a:solidFill>
                  <a:schemeClr val="tx1"/>
                </a:solidFill>
              </a:rPr>
              <a:t> in 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: smartphone, computer ed </a:t>
            </a:r>
            <a:r>
              <a:rPr lang="en-US" dirty="0" err="1">
                <a:solidFill>
                  <a:schemeClr val="tx1"/>
                </a:solidFill>
              </a:rPr>
              <a:t>accessori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Inoltre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dare la </a:t>
            </a:r>
            <a:r>
              <a:rPr lang="en-US" dirty="0" err="1">
                <a:solidFill>
                  <a:schemeClr val="tx1"/>
                </a:solidFill>
              </a:rPr>
              <a:t>possibilità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acquistare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dispositivi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sia</a:t>
            </a:r>
            <a:r>
              <a:rPr lang="en-US" dirty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negozio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rgbClr val="00000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8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740" y="398252"/>
            <a:ext cx="4761933" cy="5679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STRUTTURA SITO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7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prstClr val="black"/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Abbiamo</a:t>
            </a:r>
            <a:r>
              <a:rPr lang="en-US" dirty="0">
                <a:solidFill>
                  <a:schemeClr val="tx1"/>
                </a:solidFill>
              </a:rPr>
              <a:t> un header(flex-container) con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(nav,h1,a) ed </a:t>
            </a:r>
            <a:r>
              <a:rPr lang="en-US" dirty="0" err="1">
                <a:solidFill>
                  <a:schemeClr val="tx1"/>
                </a:solidFill>
              </a:rPr>
              <a:t>immagine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di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sfondo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con un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overlay.</a:t>
            </a:r>
            <a:r>
              <a:rPr lang="en-US" dirty="0" err="1">
                <a:solidFill>
                  <a:schemeClr val="tx1"/>
                </a:solidFill>
              </a:rPr>
              <a:t>Tale</a:t>
            </a:r>
            <a:r>
              <a:rPr lang="en-US" dirty="0">
                <a:solidFill>
                  <a:schemeClr val="tx1"/>
                </a:solidFill>
              </a:rPr>
              <a:t> header ha al </a:t>
            </a:r>
            <a:r>
              <a:rPr lang="en-US" dirty="0" err="1">
                <a:solidFill>
                  <a:schemeClr val="tx1"/>
                </a:solidFill>
              </a:rPr>
              <a:t>suo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interno</a:t>
            </a:r>
            <a:r>
              <a:rPr lang="en-US" dirty="0">
                <a:solidFill>
                  <a:schemeClr val="tx1"/>
                </a:solidFill>
              </a:rPr>
              <a:t> un div nav(a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volta </a:t>
            </a:r>
            <a:r>
              <a:rPr lang="en-US" dirty="0" err="1">
                <a:solidFill>
                  <a:schemeClr val="tx1"/>
                </a:solidFill>
              </a:rPr>
              <a:t>anche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esso</a:t>
            </a:r>
            <a:r>
              <a:rPr lang="en-US" dirty="0">
                <a:solidFill>
                  <a:schemeClr val="tx1"/>
                </a:solidFill>
              </a:rPr>
              <a:t> flex container)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logo,flex-itemnav</a:t>
            </a:r>
            <a:r>
              <a:rPr lang="en-US" dirty="0">
                <a:solidFill>
                  <a:schemeClr val="tx1"/>
                </a:solidFill>
              </a:rPr>
              <a:t>),</a:t>
            </a:r>
            <a:r>
              <a:rPr lang="en-US" dirty="0" err="1">
                <a:solidFill>
                  <a:schemeClr val="tx1"/>
                </a:solidFill>
              </a:rPr>
              <a:t>troviamo</a:t>
            </a:r>
            <a:r>
              <a:rPr lang="en-US" dirty="0">
                <a:solidFill>
                  <a:schemeClr val="tx1"/>
                </a:solidFill>
              </a:rPr>
              <a:t> il logo </a:t>
            </a:r>
            <a:r>
              <a:rPr lang="en-US" dirty="0" err="1">
                <a:solidFill>
                  <a:schemeClr val="tx1"/>
                </a:solidFill>
              </a:rPr>
              <a:t>dell'azienda</a:t>
            </a:r>
            <a:r>
              <a:rPr lang="en-US" dirty="0">
                <a:solidFill>
                  <a:schemeClr val="tx1"/>
                </a:solidFill>
              </a:rPr>
              <a:t> e la </a:t>
            </a:r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navigazione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Dopo il div nav 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  un </a:t>
            </a:r>
            <a:r>
              <a:rPr lang="en-US" dirty="0" err="1">
                <a:solidFill>
                  <a:schemeClr val="tx1"/>
                </a:solidFill>
              </a:rPr>
              <a:t>titolo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attirare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l'attenzione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ed in </a:t>
            </a:r>
            <a:r>
              <a:rPr lang="en-US" dirty="0" err="1">
                <a:solidFill>
                  <a:schemeClr val="tx1"/>
                </a:solidFill>
              </a:rPr>
              <a:t>fondo</a:t>
            </a:r>
            <a:r>
              <a:rPr lang="en-US" dirty="0">
                <a:solidFill>
                  <a:schemeClr val="tx1"/>
                </a:solidFill>
              </a:rPr>
              <a:t> al header  un link (</a:t>
            </a:r>
            <a:r>
              <a:rPr lang="en-US" dirty="0" err="1">
                <a:solidFill>
                  <a:schemeClr val="tx1"/>
                </a:solidFill>
              </a:rPr>
              <a:t>stilizzato</a:t>
            </a:r>
            <a:r>
              <a:rPr lang="en-US" dirty="0">
                <a:solidFill>
                  <a:schemeClr val="tx1"/>
                </a:solidFill>
              </a:rPr>
              <a:t> come un </a:t>
            </a:r>
            <a:r>
              <a:rPr lang="en-US" dirty="0" err="1">
                <a:solidFill>
                  <a:schemeClr val="tx1"/>
                </a:solidFill>
              </a:rPr>
              <a:t>bottone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porterà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contatti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Successivamente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 un div  </a:t>
            </a:r>
            <a:r>
              <a:rPr lang="en-US" err="1">
                <a:solidFill>
                  <a:schemeClr val="tx1"/>
                </a:solidFill>
              </a:rPr>
              <a:t>paragrafer</a:t>
            </a:r>
            <a:r>
              <a:rPr lang="en-US" dirty="0">
                <a:solidFill>
                  <a:schemeClr val="tx1"/>
                </a:solidFill>
              </a:rPr>
              <a:t>(flex-container)con </a:t>
            </a:r>
            <a:r>
              <a:rPr lang="en-US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err="1">
                <a:solidFill>
                  <a:schemeClr val="tx1"/>
                </a:solidFill>
              </a:rPr>
              <a:t>colona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altre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pagine</a:t>
            </a:r>
            <a:r>
              <a:rPr lang="en-US" dirty="0">
                <a:solidFill>
                  <a:schemeClr val="tx1"/>
                </a:solidFill>
              </a:rPr>
              <a:t> non </a:t>
            </a:r>
            <a:r>
              <a:rPr lang="en-US" err="1">
                <a:solidFill>
                  <a:schemeClr val="tx1"/>
                </a:solidFill>
              </a:rPr>
              <a:t>sarà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, per </a:t>
            </a:r>
            <a:r>
              <a:rPr lang="en-US" err="1">
                <a:solidFill>
                  <a:schemeClr val="tx1"/>
                </a:solidFill>
              </a:rPr>
              <a:t>attirare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l'attenzione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Poi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 una section(flex-container) con 3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riga,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Ogni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sarà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volta un flex-container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colonna.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l'anteprima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categorie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messi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commercio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dal'azienda</a:t>
            </a:r>
            <a:r>
              <a:rPr lang="en-US" dirty="0">
                <a:solidFill>
                  <a:schemeClr val="tx1"/>
                </a:solidFill>
              </a:rPr>
              <a:t> ,</a:t>
            </a:r>
            <a:r>
              <a:rPr lang="en-US" dirty="0" err="1">
                <a:solidFill>
                  <a:schemeClr val="tx1"/>
                </a:solidFill>
              </a:rPr>
              <a:t>infatti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cliccando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relativo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bottone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dove </a:t>
            </a:r>
            <a:r>
              <a:rPr lang="en-US" dirty="0" err="1">
                <a:solidFill>
                  <a:schemeClr val="tx1"/>
                </a:solidFill>
              </a:rPr>
              <a:t>troveremo</a:t>
            </a:r>
            <a:r>
              <a:rPr lang="en-US" dirty="0">
                <a:solidFill>
                  <a:schemeClr val="tx1"/>
                </a:solidFill>
              </a:rPr>
              <a:t> tutti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messi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quindi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nelle</a:t>
            </a:r>
            <a:r>
              <a:rPr lang="en-US" dirty="0">
                <a:solidFill>
                  <a:schemeClr val="tx1"/>
                </a:solidFill>
              </a:rPr>
              <a:t> successive </a:t>
            </a:r>
            <a:r>
              <a:rPr lang="en-US" dirty="0" err="1">
                <a:solidFill>
                  <a:schemeClr val="tx1"/>
                </a:solidFill>
              </a:rPr>
              <a:t>pagine</a:t>
            </a:r>
            <a:r>
              <a:rPr lang="en-US" dirty="0">
                <a:solidFill>
                  <a:schemeClr val="tx1"/>
                </a:solidFill>
              </a:rPr>
              <a:t> la section </a:t>
            </a:r>
            <a:r>
              <a:rPr lang="en-US" dirty="0" err="1">
                <a:solidFill>
                  <a:schemeClr val="tx1"/>
                </a:solidFill>
              </a:rPr>
              <a:t>avrà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molti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 tale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pagina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ho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deciso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di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fissare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un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altezza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section 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adattare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il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contenuto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 tale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altezza,poiche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avevo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per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riga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successive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pagine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adatterò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la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lunghezza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section in base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lunghezza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componenti,avendo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anche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colonna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Infine</a:t>
            </a:r>
            <a:r>
              <a:rPr lang="en-US" dirty="0">
                <a:solidFill>
                  <a:schemeClr val="tx1"/>
                </a:solidFill>
              </a:rPr>
              <a:t> un footer(flex-container)con </a:t>
            </a:r>
            <a:r>
              <a:rPr lang="en-US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 dove </a:t>
            </a:r>
            <a:r>
              <a:rPr lang="en-US" err="1">
                <a:solidFill>
                  <a:schemeClr val="tx1"/>
                </a:solidFill>
              </a:rPr>
              <a:t>troveremo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informazioni</a:t>
            </a:r>
            <a:r>
              <a:rPr lang="en-US" dirty="0">
                <a:solidFill>
                  <a:schemeClr val="tx1"/>
                </a:solidFill>
              </a:rPr>
              <a:t> relative </a:t>
            </a:r>
            <a:r>
              <a:rPr lang="en-US" err="1">
                <a:solidFill>
                  <a:schemeClr val="tx1"/>
                </a:solidFill>
              </a:rPr>
              <a:t>all'azienda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err="1">
                <a:solidFill>
                  <a:schemeClr val="tx1"/>
                </a:solidFill>
              </a:rPr>
              <a:t>ancora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err="1">
                <a:solidFill>
                  <a:schemeClr val="tx1"/>
                </a:solidFill>
              </a:rPr>
              <a:t>definire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69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80513" y="181155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1)HEADER:</a:t>
            </a:r>
          </a:p>
          <a:p>
            <a:endParaRPr lang="en-US" dirty="0"/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5487F-76F7-4039-B9E1-B2F655B5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497848"/>
            <a:ext cx="9112369" cy="5172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:100%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:500PX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4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A2F9C32-0ABF-4EDC-BEFD-63A5F71F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299128"/>
            <a:ext cx="12419162" cy="1702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5695D-739B-43C1-B449-A029CA6AB699}"/>
              </a:ext>
            </a:extLst>
          </p:cNvPr>
          <p:cNvSpPr txBox="1"/>
          <p:nvPr/>
        </p:nvSpPr>
        <p:spPr>
          <a:xfrm rot="16200000">
            <a:off x="9065463" y="-49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20 PX PADDING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D5FC6-58D5-4804-8064-349ED9A7D462}"/>
              </a:ext>
            </a:extLst>
          </p:cNvPr>
          <p:cNvSpPr txBox="1"/>
          <p:nvPr/>
        </p:nvSpPr>
        <p:spPr>
          <a:xfrm rot="16200000">
            <a:off x="-1100228" y="107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20PX PADDING</a:t>
            </a:r>
          </a:p>
        </p:txBody>
      </p:sp>
      <p:pic>
        <p:nvPicPr>
          <p:cNvPr id="17" name="Picture 18" descr="A picture containing text, sign, close&#10;&#10;Description automatically generated">
            <a:extLst>
              <a:ext uri="{FF2B5EF4-FFF2-40B4-BE49-F238E27FC236}">
                <a16:creationId xmlns:a16="http://schemas.microsoft.com/office/drawing/2014/main" id="{50893F30-FCD9-4F01-881A-8D5FA28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5" y="2459517"/>
            <a:ext cx="11225840" cy="1248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28881C-8A4B-4988-9E20-C2220C99F314}"/>
              </a:ext>
            </a:extLst>
          </p:cNvPr>
          <p:cNvSpPr txBox="1"/>
          <p:nvPr/>
        </p:nvSpPr>
        <p:spPr>
          <a:xfrm>
            <a:off x="914400" y="3876136"/>
            <a:ext cx="2872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SINISTRO 50Px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60E99-4AF3-4B56-B32B-9012B8AE5CF4}"/>
              </a:ext>
            </a:extLst>
          </p:cNvPr>
          <p:cNvSpPr txBox="1"/>
          <p:nvPr/>
        </p:nvSpPr>
        <p:spPr>
          <a:xfrm>
            <a:off x="9512061" y="3876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DESTRO 50PX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BDEFD9BC-C6E0-4387-BC47-27B3766CADE0}"/>
              </a:ext>
            </a:extLst>
          </p:cNvPr>
          <p:cNvSpPr/>
          <p:nvPr/>
        </p:nvSpPr>
        <p:spPr>
          <a:xfrm>
            <a:off x="10812973" y="3068293"/>
            <a:ext cx="330680" cy="718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F79F98-44BA-4F08-ADAB-A1DED04AAB32}"/>
                  </a:ext>
                </a:extLst>
              </p14:cNvPr>
              <p14:cNvContentPartPr/>
              <p14:nvPr/>
            </p14:nvContentPartPr>
            <p14:xfrm>
              <a:off x="16023412" y="2550297"/>
              <a:ext cx="171450" cy="21907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F79F98-44BA-4F08-ADAB-A1DED04AA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4977" y="2532842"/>
                <a:ext cx="207952" cy="254341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Arrow: Up 27">
            <a:extLst>
              <a:ext uri="{FF2B5EF4-FFF2-40B4-BE49-F238E27FC236}">
                <a16:creationId xmlns:a16="http://schemas.microsoft.com/office/drawing/2014/main" id="{A97C4C74-F7E1-4E94-B3B2-B7145C84E614}"/>
              </a:ext>
            </a:extLst>
          </p:cNvPr>
          <p:cNvSpPr/>
          <p:nvPr/>
        </p:nvSpPr>
        <p:spPr>
          <a:xfrm>
            <a:off x="2560369" y="3125802"/>
            <a:ext cx="330680" cy="718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FA50A68E-353E-4B6F-A108-C131267C6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80" y="4460025"/>
            <a:ext cx="11024558" cy="10865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8140A-24DE-45C9-B1FA-FAF1E4E82EC8}"/>
              </a:ext>
            </a:extLst>
          </p:cNvPr>
          <p:cNvSpPr txBox="1"/>
          <p:nvPr/>
        </p:nvSpPr>
        <p:spPr>
          <a:xfrm>
            <a:off x="1245079" y="5716438"/>
            <a:ext cx="4109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destra-sinistra:20px 20 px</a:t>
            </a:r>
          </a:p>
          <a:p>
            <a:r>
              <a:rPr lang="en-US" dirty="0"/>
              <a:t>Padding TOP-BOT:2.5px 2.5px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F5FCC52-9748-42FD-B701-1EC24F839FF7}"/>
              </a:ext>
            </a:extLst>
          </p:cNvPr>
          <p:cNvSpPr/>
          <p:nvPr/>
        </p:nvSpPr>
        <p:spPr>
          <a:xfrm>
            <a:off x="2402220" y="4894218"/>
            <a:ext cx="488830" cy="97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C569DE-D2EE-4BD6-98EB-31419D6AD7BF}"/>
              </a:ext>
            </a:extLst>
          </p:cNvPr>
          <p:cNvSpPr txBox="1"/>
          <p:nvPr/>
        </p:nvSpPr>
        <p:spPr>
          <a:xfrm>
            <a:off x="5340829" y="5786527"/>
            <a:ext cx="5518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OGNI LINK DELLA NAV BAR HA TALE 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FF3A0-8530-46E2-A2C1-9BA24694F1F2}"/>
              </a:ext>
            </a:extLst>
          </p:cNvPr>
          <p:cNvSpPr txBox="1"/>
          <p:nvPr/>
        </p:nvSpPr>
        <p:spPr>
          <a:xfrm rot="-5400000">
            <a:off x="1331344" y="828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ALTEZZA:20%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11C5-9855-4C4F-AD36-55E813EE1F14}"/>
              </a:ext>
            </a:extLst>
          </p:cNvPr>
          <p:cNvSpPr txBox="1"/>
          <p:nvPr/>
        </p:nvSpPr>
        <p:spPr>
          <a:xfrm>
            <a:off x="4622860" y="2466256"/>
            <a:ext cx="4252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E LARGHEZZA CONTENUTO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00511-1D20-4C00-87D5-A829D0225938}"/>
              </a:ext>
            </a:extLst>
          </p:cNvPr>
          <p:cNvSpPr txBox="1"/>
          <p:nvPr/>
        </p:nvSpPr>
        <p:spPr>
          <a:xfrm>
            <a:off x="1387056" y="4406301"/>
            <a:ext cx="4454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E LARGHEZZA CONTENUTO</a:t>
            </a:r>
          </a:p>
        </p:txBody>
      </p:sp>
    </p:spTree>
    <p:extLst>
      <p:ext uri="{BB962C8B-B14F-4D97-AF65-F5344CB8AC3E}">
        <p14:creationId xmlns:p14="http://schemas.microsoft.com/office/powerpoint/2010/main" val="258186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A picture containing text, indoor, electronics, businesscard&#10;&#10;Description automatically generated">
            <a:extLst>
              <a:ext uri="{FF2B5EF4-FFF2-40B4-BE49-F238E27FC236}">
                <a16:creationId xmlns:a16="http://schemas.microsoft.com/office/drawing/2014/main" id="{28B472C8-2F30-469B-8F93-A82F326C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" y="818560"/>
            <a:ext cx="12778594" cy="3668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6C679-D78C-40C5-BE54-F6F11CFAA836}"/>
              </a:ext>
            </a:extLst>
          </p:cNvPr>
          <p:cNvSpPr txBox="1"/>
          <p:nvPr/>
        </p:nvSpPr>
        <p:spPr>
          <a:xfrm>
            <a:off x="1287313" y="2955086"/>
            <a:ext cx="333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 BOTTOM:23PX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230F718A-EE1A-4843-A802-A104444F2345}"/>
              </a:ext>
            </a:extLst>
          </p:cNvPr>
          <p:cNvSpPr txBox="1"/>
          <p:nvPr/>
        </p:nvSpPr>
        <p:spPr>
          <a:xfrm>
            <a:off x="1101305" y="1216325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MARGIN TOP-TOP 23PX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30F718A-EE1A-4843-A802-A104444F2345}"/>
              </a:ext>
            </a:extLst>
          </p:cNvPr>
          <p:cNvSpPr txBox="1"/>
          <p:nvPr/>
        </p:nvSpPr>
        <p:spPr>
          <a:xfrm>
            <a:off x="3846482" y="1733011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TOP 15PX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A7E74F4-F796-4DB6-A145-98DC53F26E55}"/>
              </a:ext>
            </a:extLst>
          </p:cNvPr>
          <p:cNvSpPr txBox="1"/>
          <p:nvPr/>
        </p:nvSpPr>
        <p:spPr>
          <a:xfrm>
            <a:off x="4119651" y="2466256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BOTTOM 15PX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DC87C943-DAAF-411F-9C89-CE8A90120729}"/>
              </a:ext>
            </a:extLst>
          </p:cNvPr>
          <p:cNvSpPr txBox="1"/>
          <p:nvPr/>
        </p:nvSpPr>
        <p:spPr>
          <a:xfrm rot="-5400000">
            <a:off x="-840538" y="1316067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LEFT 5 PX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A14EEE92-5EFC-49B6-BB42-E3C2F2860156}"/>
              </a:ext>
            </a:extLst>
          </p:cNvPr>
          <p:cNvSpPr txBox="1"/>
          <p:nvPr/>
        </p:nvSpPr>
        <p:spPr>
          <a:xfrm rot="-5400000">
            <a:off x="9899349" y="1819274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RIGHT 5 PX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35962-C091-45EE-8E48-E3D3FD1FCCE7}"/>
              </a:ext>
            </a:extLst>
          </p:cNvPr>
          <p:cNvSpPr txBox="1"/>
          <p:nvPr/>
        </p:nvSpPr>
        <p:spPr>
          <a:xfrm>
            <a:off x="4264325" y="4724400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6347-5182-4DCC-8D40-0ECBB3D1938A}"/>
              </a:ext>
            </a:extLst>
          </p:cNvPr>
          <p:cNvSpPr txBox="1"/>
          <p:nvPr/>
        </p:nvSpPr>
        <p:spPr>
          <a:xfrm rot="-5400000">
            <a:off x="-1171216" y="2466256"/>
            <a:ext cx="308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DEL CONTENUTO</a:t>
            </a:r>
          </a:p>
        </p:txBody>
      </p:sp>
    </p:spTree>
    <p:extLst>
      <p:ext uri="{BB962C8B-B14F-4D97-AF65-F5344CB8AC3E}">
        <p14:creationId xmlns:p14="http://schemas.microsoft.com/office/powerpoint/2010/main" val="387439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974AC-1296-487B-B3B3-B6ECE018F94F}"/>
              </a:ext>
            </a:extLst>
          </p:cNvPr>
          <p:cNvSpPr txBox="1"/>
          <p:nvPr/>
        </p:nvSpPr>
        <p:spPr>
          <a:xfrm>
            <a:off x="1086778" y="268856"/>
            <a:ext cx="6400951" cy="2947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                                                                  1)</a:t>
            </a:r>
            <a:r>
              <a:rPr lang="en-US" sz="6000" cap="all" dirty="0" err="1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paragrafer</a:t>
            </a: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6000" cap="all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01E6E5-D311-4EDF-8F95-355DFFD8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154416"/>
            <a:ext cx="10823273" cy="322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3C7C7-3C80-4474-A216-1AD99D9C574F}"/>
              </a:ext>
            </a:extLst>
          </p:cNvPr>
          <p:cNvSpPr txBox="1"/>
          <p:nvPr/>
        </p:nvSpPr>
        <p:spPr>
          <a:xfrm>
            <a:off x="3919268" y="1288211"/>
            <a:ext cx="344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LARGHEZZA: 100%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44E5-4490-46E1-9155-43FFA69F60D9}"/>
              </a:ext>
            </a:extLst>
          </p:cNvPr>
          <p:cNvSpPr txBox="1"/>
          <p:nvPr/>
        </p:nvSpPr>
        <p:spPr>
          <a:xfrm rot="-5400000">
            <a:off x="-653631" y="24375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ALTEZZA:28%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4C69-F3A1-49C3-8CBE-BD9C44473A42}"/>
              </a:ext>
            </a:extLst>
          </p:cNvPr>
          <p:cNvSpPr txBox="1"/>
          <p:nvPr/>
        </p:nvSpPr>
        <p:spPr>
          <a:xfrm>
            <a:off x="4003735" y="38743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BOTTOM:10PX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8325E-898B-40CF-90E3-A9F46655BE77}"/>
              </a:ext>
            </a:extLst>
          </p:cNvPr>
          <p:cNvSpPr txBox="1"/>
          <p:nvPr/>
        </p:nvSpPr>
        <p:spPr>
          <a:xfrm>
            <a:off x="4678572" y="18606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TOP:10PX</a:t>
            </a:r>
          </a:p>
        </p:txBody>
      </p:sp>
    </p:spTree>
    <p:extLst>
      <p:ext uri="{BB962C8B-B14F-4D97-AF65-F5344CB8AC3E}">
        <p14:creationId xmlns:p14="http://schemas.microsoft.com/office/powerpoint/2010/main" val="272246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4F66F-37AB-4553-9E6C-1784838127E5}"/>
              </a:ext>
            </a:extLst>
          </p:cNvPr>
          <p:cNvSpPr txBox="1"/>
          <p:nvPr/>
        </p:nvSpPr>
        <p:spPr>
          <a:xfrm>
            <a:off x="4206665" y="81951"/>
            <a:ext cx="2078967" cy="5816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</p:txBody>
      </p:sp>
      <p:pic>
        <p:nvPicPr>
          <p:cNvPr id="3" name="Picture 3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DA354F8F-AB93-4564-B81A-F235C42C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922708"/>
            <a:ext cx="9471803" cy="1346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2D76C-2D36-42DB-B43C-2D06E2B62F6C}"/>
              </a:ext>
            </a:extLst>
          </p:cNvPr>
          <p:cNvSpPr txBox="1"/>
          <p:nvPr/>
        </p:nvSpPr>
        <p:spPr>
          <a:xfrm>
            <a:off x="3689230" y="2193985"/>
            <a:ext cx="3260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C80CE-D264-4014-ADA7-8098B43989A6}"/>
              </a:ext>
            </a:extLst>
          </p:cNvPr>
          <p:cNvSpPr txBox="1"/>
          <p:nvPr/>
        </p:nvSpPr>
        <p:spPr>
          <a:xfrm rot="16200000">
            <a:off x="295276" y="1244181"/>
            <a:ext cx="3102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DEL CONTENUTO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3DC8-73D2-4D5D-872E-1BF158ED2EB6}"/>
              </a:ext>
            </a:extLst>
          </p:cNvPr>
          <p:cNvSpPr txBox="1"/>
          <p:nvPr/>
        </p:nvSpPr>
        <p:spPr>
          <a:xfrm>
            <a:off x="3486150" y="740074"/>
            <a:ext cx="334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BOT-TOP:10px 10px 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215C7BBF-24DA-4D52-B5CA-DB7CFA6C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9" y="3281906"/>
            <a:ext cx="9054860" cy="29827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B71C4A-4F21-47AB-8C51-AB0C9D5F1E5C}"/>
              </a:ext>
            </a:extLst>
          </p:cNvPr>
          <p:cNvSpPr txBox="1"/>
          <p:nvPr/>
        </p:nvSpPr>
        <p:spPr>
          <a:xfrm rot="16200000">
            <a:off x="-912423" y="4665992"/>
            <a:ext cx="3102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DEL CONTENUTO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1040A-F3D7-47A5-8329-6E935CE5E885}"/>
              </a:ext>
            </a:extLst>
          </p:cNvPr>
          <p:cNvSpPr txBox="1"/>
          <p:nvPr/>
        </p:nvSpPr>
        <p:spPr>
          <a:xfrm>
            <a:off x="3916572" y="6317591"/>
            <a:ext cx="3692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0A000-61FC-4F90-AE6B-2C153ADAB970}"/>
              </a:ext>
            </a:extLst>
          </p:cNvPr>
          <p:cNvSpPr txBox="1"/>
          <p:nvPr/>
        </p:nvSpPr>
        <p:spPr>
          <a:xfrm>
            <a:off x="4548278" y="4950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top:15px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31B58D-A4C1-4B05-8C5A-8C2A3EA89085}"/>
              </a:ext>
            </a:extLst>
          </p:cNvPr>
          <p:cNvSpPr txBox="1"/>
          <p:nvPr/>
        </p:nvSpPr>
        <p:spPr>
          <a:xfrm>
            <a:off x="4331718" y="5898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BOT:15px</a:t>
            </a:r>
          </a:p>
        </p:txBody>
      </p:sp>
    </p:spTree>
    <p:extLst>
      <p:ext uri="{BB962C8B-B14F-4D97-AF65-F5344CB8AC3E}">
        <p14:creationId xmlns:p14="http://schemas.microsoft.com/office/powerpoint/2010/main" val="194653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4E2D4-4E33-4AE1-B95E-E97B02D40F28}"/>
              </a:ext>
            </a:extLst>
          </p:cNvPr>
          <p:cNvSpPr txBox="1"/>
          <p:nvPr/>
        </p:nvSpPr>
        <p:spPr>
          <a:xfrm>
            <a:off x="3775344" y="-47446"/>
            <a:ext cx="3065404" cy="4098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A5FFB84-B947-4F20-92A6-813CD8EC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354072"/>
            <a:ext cx="11010180" cy="6135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3DAF4-2800-42F1-953B-E8538B4BCDFE}"/>
              </a:ext>
            </a:extLst>
          </p:cNvPr>
          <p:cNvSpPr txBox="1"/>
          <p:nvPr/>
        </p:nvSpPr>
        <p:spPr>
          <a:xfrm rot="16200000">
            <a:off x="-997789" y="2711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ALTEZZA:500PX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2200E-4A97-43AA-86D3-262762098B6D}"/>
              </a:ext>
            </a:extLst>
          </p:cNvPr>
          <p:cNvSpPr txBox="1"/>
          <p:nvPr/>
        </p:nvSpPr>
        <p:spPr>
          <a:xfrm>
            <a:off x="3717086" y="6491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LARGHEZZA:100%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0DBE9-D016-4C86-8BFD-9637EB7AC375}"/>
              </a:ext>
            </a:extLst>
          </p:cNvPr>
          <p:cNvSpPr txBox="1"/>
          <p:nvPr/>
        </p:nvSpPr>
        <p:spPr>
          <a:xfrm>
            <a:off x="3931848" y="14301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TOP:40PX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5E1D7-764E-46EF-A0BC-5E117F510B3B}"/>
              </a:ext>
            </a:extLst>
          </p:cNvPr>
          <p:cNvSpPr txBox="1"/>
          <p:nvPr/>
        </p:nvSpPr>
        <p:spPr>
          <a:xfrm>
            <a:off x="3887817" y="57281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BOT:50PX</a:t>
            </a:r>
          </a:p>
        </p:txBody>
      </p:sp>
    </p:spTree>
    <p:extLst>
      <p:ext uri="{BB962C8B-B14F-4D97-AF65-F5344CB8AC3E}">
        <p14:creationId xmlns:p14="http://schemas.microsoft.com/office/powerpoint/2010/main" val="108535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</TotalTime>
  <Words>637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Sito web electrolus</vt:lpstr>
      <vt:lpstr>PowerPoint Presentation</vt:lpstr>
      <vt:lpstr>STRUTTURA SITO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Mattia Cavallaro</cp:lastModifiedBy>
  <cp:revision>636</cp:revision>
  <dcterms:created xsi:type="dcterms:W3CDTF">2021-03-23T18:51:57Z</dcterms:created>
  <dcterms:modified xsi:type="dcterms:W3CDTF">2021-03-26T23:00:57Z</dcterms:modified>
</cp:coreProperties>
</file>