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7" r:id="rId3"/>
    <p:sldId id="258" r:id="rId4"/>
    <p:sldId id="259" r:id="rId5"/>
    <p:sldId id="260" r:id="rId6"/>
    <p:sldId id="261" r:id="rId7"/>
    <p:sldId id="266" r:id="rId8"/>
    <p:sldId id="262" r:id="rId9"/>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BBD9F-A0B0-2000-9FF9-21C6BDCB3279}" v="3462" dt="2021-04-12T10:58:07.597"/>
    <p1510:client id="{103293B2-4892-5420-B7B5-1099142504D9}" v="278" dt="2021-04-12T12:51:10.409"/>
    <p1510:client id="{76DD13D7-C111-9927-B53A-DBC8003AA1B2}" v="1336" dt="2021-04-10T17:10:08.794"/>
    <p1510:client id="{8EC26E4E-DEED-8B77-100E-EE4D75E4104B}" v="19" dt="2021-04-12T13:13:43.746"/>
    <p1510:client id="{F3964D02-1A1E-1E96-6735-D6C94FA834BB}" v="3696" dt="2021-04-10T16:14:35.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40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059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7423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5522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7248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9276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4411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356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4479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23686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5787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591972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9821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105463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64689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3008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6675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4/12/2021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073091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84212" y="685799"/>
            <a:ext cx="9678988" cy="3673474"/>
          </a:xfrm>
        </p:spPr>
        <p:txBody>
          <a:bodyPr>
            <a:normAutofit/>
          </a:bodyPr>
          <a:lstStyle/>
          <a:p>
            <a:r>
              <a:rPr lang="en-US" sz="6000">
                <a:solidFill>
                  <a:schemeClr val="tx2"/>
                </a:solidFill>
              </a:rPr>
              <a:t>Sito web</a:t>
            </a:r>
            <a:br>
              <a:rPr lang="en-US" sz="6000">
                <a:solidFill>
                  <a:schemeClr val="tx2"/>
                </a:solidFill>
              </a:rPr>
            </a:br>
            <a:r>
              <a:rPr lang="en-US" sz="6000">
                <a:solidFill>
                  <a:schemeClr val="tx2"/>
                </a:solidFill>
              </a:rPr>
              <a:t>electrolus</a:t>
            </a:r>
          </a:p>
        </p:txBody>
      </p:sp>
      <p:sp>
        <p:nvSpPr>
          <p:cNvPr id="3" name="Subtitle 2"/>
          <p:cNvSpPr>
            <a:spLocks noGrp="1"/>
          </p:cNvSpPr>
          <p:nvPr>
            <p:ph type="subTitle" idx="1"/>
          </p:nvPr>
        </p:nvSpPr>
        <p:spPr>
          <a:xfrm>
            <a:off x="684212" y="4648198"/>
            <a:ext cx="7005742" cy="1143002"/>
          </a:xfrm>
        </p:spPr>
        <p:txBody>
          <a:bodyPr vert="horz" lIns="91440" tIns="91440" rIns="91440" bIns="91440" rtlCol="0">
            <a:normAutofit/>
          </a:bodyPr>
          <a:lstStyle/>
          <a:p>
            <a:r>
              <a:rPr lang="en-US">
                <a:solidFill>
                  <a:schemeClr val="tx1">
                    <a:alpha val="80000"/>
                  </a:schemeClr>
                </a:solidFill>
              </a:rPr>
              <a:t>Leotta gabriele  matricola:O46001999</a:t>
            </a:r>
          </a:p>
        </p:txBody>
      </p:sp>
    </p:spTree>
    <p:extLst>
      <p:ext uri="{BB962C8B-B14F-4D97-AF65-F5344CB8AC3E}">
        <p14:creationId xmlns:p14="http://schemas.microsoft.com/office/powerpoint/2010/main" val="40742308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669985" y="37381"/>
            <a:ext cx="104063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                                         FUNZIONAMENTO  DEI PREFERITI</a:t>
            </a:r>
          </a:p>
          <a:p>
            <a:endParaRPr lang="en-US" dirty="0">
              <a:solidFill>
                <a:srgbClr val="FF0000"/>
              </a:solidFill>
            </a:endParaRPr>
          </a:p>
          <a:p>
            <a:endParaRPr lang="en-US" dirty="0"/>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9" name="TextBox 8">
            <a:extLst>
              <a:ext uri="{FF2B5EF4-FFF2-40B4-BE49-F238E27FC236}">
                <a16:creationId xmlns:a16="http://schemas.microsoft.com/office/drawing/2014/main" id="{C1865836-412C-4D1C-8812-1E0711E0C57C}"/>
              </a:ext>
            </a:extLst>
          </p:cNvPr>
          <p:cNvSpPr txBox="1"/>
          <p:nvPr/>
        </p:nvSpPr>
        <p:spPr>
          <a:xfrm>
            <a:off x="396816" y="324928"/>
            <a:ext cx="10492594"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Al </a:t>
            </a:r>
            <a:r>
              <a:rPr lang="en-US" sz="2000" dirty="0" err="1"/>
              <a:t>caricamento</a:t>
            </a:r>
            <a:r>
              <a:rPr lang="en-US" sz="2000" dirty="0"/>
              <a:t> </a:t>
            </a:r>
            <a:r>
              <a:rPr lang="en-US" sz="2000" dirty="0" err="1"/>
              <a:t>della</a:t>
            </a:r>
            <a:r>
              <a:rPr lang="en-US" sz="2000" dirty="0"/>
              <a:t> </a:t>
            </a:r>
            <a:r>
              <a:rPr lang="en-US" sz="2000" dirty="0" err="1"/>
              <a:t>pagina</a:t>
            </a:r>
            <a:r>
              <a:rPr lang="en-US" sz="2000" dirty="0"/>
              <a:t> il div </a:t>
            </a:r>
            <a:r>
              <a:rPr lang="en-US" sz="2000" dirty="0" err="1"/>
              <a:t>preferiti</a:t>
            </a:r>
            <a:r>
              <a:rPr lang="en-US" sz="2000" dirty="0"/>
              <a:t> è </a:t>
            </a:r>
            <a:r>
              <a:rPr lang="en-US" sz="2000" dirty="0" err="1"/>
              <a:t>nascosto,applicando</a:t>
            </a:r>
            <a:r>
              <a:rPr lang="en-US" sz="2000" dirty="0"/>
              <a:t> la </a:t>
            </a:r>
            <a:r>
              <a:rPr lang="en-US" sz="2000" dirty="0" err="1"/>
              <a:t>classe</a:t>
            </a:r>
            <a:r>
              <a:rPr lang="en-US" sz="2000" dirty="0"/>
              <a:t> hidden,</a:t>
            </a:r>
          </a:p>
          <a:p>
            <a:r>
              <a:rPr lang="en-US" sz="2000" dirty="0"/>
              <a:t>se </a:t>
            </a:r>
            <a:r>
              <a:rPr lang="en-US" sz="2000" dirty="0" err="1"/>
              <a:t>avviene</a:t>
            </a:r>
            <a:r>
              <a:rPr lang="en-US" sz="2000" dirty="0"/>
              <a:t> un click </a:t>
            </a:r>
            <a:r>
              <a:rPr lang="en-US" sz="2000" dirty="0" err="1"/>
              <a:t>sull</a:t>
            </a:r>
            <a:r>
              <a:rPr lang="en-US" sz="2000" dirty="0"/>
              <a:t>' </a:t>
            </a:r>
            <a:r>
              <a:rPr lang="en-US" sz="2000" dirty="0" err="1"/>
              <a:t>immagineLike</a:t>
            </a:r>
            <a:r>
              <a:rPr lang="en-US" sz="2000" dirty="0"/>
              <a:t> di uno </a:t>
            </a:r>
            <a:r>
              <a:rPr lang="en-US" sz="2000" dirty="0" err="1"/>
              <a:t>specifico</a:t>
            </a:r>
            <a:r>
              <a:rPr lang="en-US" sz="2000" dirty="0"/>
              <a:t> </a:t>
            </a:r>
            <a:r>
              <a:rPr lang="en-US" sz="2000" dirty="0" err="1"/>
              <a:t>elemento</a:t>
            </a:r>
            <a:r>
              <a:rPr lang="en-US" sz="2000" dirty="0"/>
              <a:t> </a:t>
            </a:r>
            <a:r>
              <a:rPr lang="en-US" sz="2000" dirty="0" err="1"/>
              <a:t>contenuto</a:t>
            </a:r>
            <a:r>
              <a:rPr lang="en-US" sz="2000" dirty="0"/>
              <a:t> </a:t>
            </a:r>
            <a:r>
              <a:rPr lang="en-US" sz="2000" dirty="0" err="1"/>
              <a:t>nella</a:t>
            </a:r>
            <a:r>
              <a:rPr lang="en-US" sz="2000" dirty="0"/>
              <a:t> </a:t>
            </a:r>
            <a:r>
              <a:rPr lang="en-US" sz="2000" dirty="0" err="1"/>
              <a:t>section,viene</a:t>
            </a:r>
            <a:r>
              <a:rPr lang="en-US" sz="2000" dirty="0"/>
              <a:t> </a:t>
            </a:r>
            <a:r>
              <a:rPr lang="en-US" sz="2000" dirty="0" err="1"/>
              <a:t>chiamata</a:t>
            </a:r>
            <a:r>
              <a:rPr lang="en-US" sz="2000" dirty="0"/>
              <a:t> una </a:t>
            </a:r>
            <a:r>
              <a:rPr lang="en-US" sz="2000" dirty="0" err="1"/>
              <a:t>funzione</a:t>
            </a:r>
            <a:r>
              <a:rPr lang="en-US" sz="2000" dirty="0"/>
              <a:t>(</a:t>
            </a:r>
            <a:r>
              <a:rPr lang="en-US" sz="2000" dirty="0" err="1">
                <a:solidFill>
                  <a:srgbClr val="FF0000"/>
                </a:solidFill>
              </a:rPr>
              <a:t>showpreferiti</a:t>
            </a:r>
            <a:r>
              <a:rPr lang="en-US" sz="2000" dirty="0"/>
              <a:t>)</a:t>
            </a:r>
            <a:r>
              <a:rPr lang="en-US" sz="2000" dirty="0" err="1"/>
              <a:t>che</a:t>
            </a:r>
            <a:r>
              <a:rPr lang="en-US" sz="2000" dirty="0"/>
              <a:t> ha come </a:t>
            </a:r>
            <a:r>
              <a:rPr lang="en-US" sz="2000" dirty="0" err="1"/>
              <a:t>effetto</a:t>
            </a:r>
            <a:r>
              <a:rPr lang="en-US" sz="2000" dirty="0"/>
              <a:t> </a:t>
            </a:r>
            <a:r>
              <a:rPr lang="en-US" sz="2000" dirty="0" err="1"/>
              <a:t>quello</a:t>
            </a:r>
            <a:r>
              <a:rPr lang="en-US" sz="2000" dirty="0"/>
              <a:t> di </a:t>
            </a:r>
            <a:r>
              <a:rPr lang="en-US" sz="2000" dirty="0" err="1"/>
              <a:t>visualizzare</a:t>
            </a:r>
            <a:r>
              <a:rPr lang="en-US" sz="2000" dirty="0"/>
              <a:t> il div </a:t>
            </a:r>
            <a:r>
              <a:rPr lang="en-US" sz="2000" dirty="0" err="1"/>
              <a:t>preferiti,rimuovendo</a:t>
            </a:r>
            <a:r>
              <a:rPr lang="en-US" sz="2000" dirty="0"/>
              <a:t> la </a:t>
            </a:r>
            <a:r>
              <a:rPr lang="en-US" sz="2000" dirty="0" err="1"/>
              <a:t>proprietà</a:t>
            </a:r>
            <a:r>
              <a:rPr lang="en-US" sz="2000" dirty="0"/>
              <a:t> hidden e  </a:t>
            </a:r>
            <a:r>
              <a:rPr lang="en-US" sz="2000" dirty="0" err="1"/>
              <a:t>aggiungere</a:t>
            </a:r>
            <a:r>
              <a:rPr lang="en-US" sz="2000" dirty="0"/>
              <a:t> </a:t>
            </a:r>
            <a:r>
              <a:rPr lang="en-US" sz="2000" dirty="0" err="1"/>
              <a:t>l'elemento</a:t>
            </a:r>
            <a:r>
              <a:rPr lang="en-US" sz="2000" dirty="0"/>
              <a:t> dentro la </a:t>
            </a:r>
            <a:r>
              <a:rPr lang="en-US" sz="2000" dirty="0" err="1"/>
              <a:t>lista</a:t>
            </a:r>
            <a:r>
              <a:rPr lang="en-US" sz="2000" dirty="0"/>
              <a:t> </a:t>
            </a:r>
            <a:r>
              <a:rPr lang="en-US" sz="2000" dirty="0" err="1"/>
              <a:t>dei</a:t>
            </a:r>
            <a:r>
              <a:rPr lang="en-US" sz="2000" dirty="0"/>
              <a:t> </a:t>
            </a:r>
            <a:r>
              <a:rPr lang="en-US" sz="2000" dirty="0" err="1"/>
              <a:t>preferiti</a:t>
            </a:r>
            <a:r>
              <a:rPr lang="en-US" sz="2000" dirty="0"/>
              <a:t>(div class=</a:t>
            </a:r>
            <a:r>
              <a:rPr lang="en-US" sz="2000" dirty="0" err="1"/>
              <a:t>preferiti</a:t>
            </a:r>
            <a:r>
              <a:rPr lang="en-US" sz="2000" dirty="0"/>
              <a:t>-container).</a:t>
            </a:r>
            <a:r>
              <a:rPr lang="en-US" sz="2000" dirty="0" err="1"/>
              <a:t>Viene</a:t>
            </a:r>
            <a:r>
              <a:rPr lang="en-US" sz="2000" dirty="0"/>
              <a:t> </a:t>
            </a:r>
            <a:r>
              <a:rPr lang="en-US" sz="2000" dirty="0" err="1"/>
              <a:t>aggiunto</a:t>
            </a:r>
            <a:r>
              <a:rPr lang="en-US" sz="2000" dirty="0"/>
              <a:t> un nuovo div al cui suo interno vengono appesi dinamicamente tramite  file constants.js un titolo,un immagineUnlike nel caso si voglia rimuovere l'elemento dalla lista dei preferiti e un immagine che rappresenta l'elemento.Viene rimosso il listener sull'immagineLike dell'elemento nella section,poichè un elemento non può essere inserito 2 volte nella lista dei preferiti.Inoltre  viene aggiunto un listener sull'immagineUnlike che al click eliminirà l'elemento attraverso la funzione(</a:t>
            </a:r>
            <a:r>
              <a:rPr lang="en-US" sz="2000" dirty="0">
                <a:solidFill>
                  <a:srgbClr val="FF0000"/>
                </a:solidFill>
              </a:rPr>
              <a:t>rimuovipreferiti</a:t>
            </a:r>
            <a:r>
              <a:rPr lang="en-US" sz="2000" dirty="0"/>
              <a:t>).</a:t>
            </a:r>
          </a:p>
          <a:p>
            <a:r>
              <a:rPr lang="en-US" sz="2000" dirty="0"/>
              <a:t>La </a:t>
            </a:r>
            <a:r>
              <a:rPr lang="en-US" sz="2000" err="1"/>
              <a:t>funzione</a:t>
            </a:r>
            <a:r>
              <a:rPr lang="en-US" sz="2000" dirty="0"/>
              <a:t> </a:t>
            </a:r>
            <a:r>
              <a:rPr lang="en-US" sz="2000" err="1"/>
              <a:t>rimuovipreferiti,ha</a:t>
            </a:r>
            <a:r>
              <a:rPr lang="en-US" sz="2000" dirty="0"/>
              <a:t> come </a:t>
            </a:r>
            <a:r>
              <a:rPr lang="en-US" sz="2000" err="1"/>
              <a:t>effetto</a:t>
            </a:r>
            <a:r>
              <a:rPr lang="en-US" sz="2000" dirty="0"/>
              <a:t> di </a:t>
            </a:r>
            <a:r>
              <a:rPr lang="en-US" sz="2000" err="1"/>
              <a:t>eliminare</a:t>
            </a:r>
            <a:r>
              <a:rPr lang="en-US" sz="2000" dirty="0"/>
              <a:t> un </a:t>
            </a:r>
            <a:r>
              <a:rPr lang="en-US" sz="2000" err="1"/>
              <a:t>elemento</a:t>
            </a:r>
            <a:r>
              <a:rPr lang="en-US" sz="2000" dirty="0"/>
              <a:t> </a:t>
            </a:r>
            <a:r>
              <a:rPr lang="en-US" sz="2000" err="1"/>
              <a:t>della</a:t>
            </a:r>
            <a:r>
              <a:rPr lang="en-US" sz="2000" dirty="0"/>
              <a:t> </a:t>
            </a:r>
            <a:r>
              <a:rPr lang="en-US" sz="2000" err="1"/>
              <a:t>lista</a:t>
            </a:r>
            <a:r>
              <a:rPr lang="en-US" sz="2000" dirty="0"/>
              <a:t>(</a:t>
            </a:r>
            <a:r>
              <a:rPr lang="en-US" sz="2000" err="1"/>
              <a:t>tramite</a:t>
            </a:r>
            <a:r>
              <a:rPr lang="en-US" sz="2000" dirty="0"/>
              <a:t> </a:t>
            </a:r>
            <a:r>
              <a:rPr lang="en-US" sz="2000" err="1">
                <a:solidFill>
                  <a:srgbClr val="FF0000"/>
                </a:solidFill>
              </a:rPr>
              <a:t>removechild</a:t>
            </a:r>
            <a:r>
              <a:rPr lang="en-US" sz="2000" dirty="0"/>
              <a:t>),</a:t>
            </a:r>
            <a:r>
              <a:rPr lang="en-US" sz="2000" err="1"/>
              <a:t>quando</a:t>
            </a:r>
            <a:r>
              <a:rPr lang="en-US" sz="2000" dirty="0"/>
              <a:t> </a:t>
            </a:r>
            <a:r>
              <a:rPr lang="en-US" sz="2000" err="1"/>
              <a:t>nella</a:t>
            </a:r>
            <a:r>
              <a:rPr lang="en-US" sz="2000" dirty="0"/>
              <a:t> </a:t>
            </a:r>
            <a:r>
              <a:rPr lang="en-US" sz="2000" err="1"/>
              <a:t>lista</a:t>
            </a:r>
            <a:r>
              <a:rPr lang="en-US" sz="2000" dirty="0"/>
              <a:t> </a:t>
            </a:r>
            <a:r>
              <a:rPr lang="en-US" sz="2000" err="1"/>
              <a:t>dei</a:t>
            </a:r>
            <a:r>
              <a:rPr lang="en-US" sz="2000" dirty="0"/>
              <a:t> </a:t>
            </a:r>
            <a:r>
              <a:rPr lang="en-US" sz="2000" err="1"/>
              <a:t>preferiti</a:t>
            </a:r>
            <a:r>
              <a:rPr lang="en-US" sz="2000" dirty="0"/>
              <a:t> non </a:t>
            </a:r>
            <a:r>
              <a:rPr lang="en-US" sz="2000" err="1"/>
              <a:t>c'è</a:t>
            </a:r>
            <a:r>
              <a:rPr lang="en-US" sz="2000" dirty="0"/>
              <a:t> </a:t>
            </a:r>
            <a:r>
              <a:rPr lang="en-US" sz="2000" err="1"/>
              <a:t>più</a:t>
            </a:r>
            <a:r>
              <a:rPr lang="en-US" sz="2000" dirty="0"/>
              <a:t> </a:t>
            </a:r>
            <a:r>
              <a:rPr lang="en-US" sz="2000" err="1"/>
              <a:t>nessun</a:t>
            </a:r>
            <a:r>
              <a:rPr lang="en-US" sz="2000" dirty="0"/>
              <a:t> </a:t>
            </a:r>
            <a:r>
              <a:rPr lang="en-US" sz="2000" err="1"/>
              <a:t>elemento,tutto</a:t>
            </a:r>
            <a:r>
              <a:rPr lang="en-US" sz="2000" dirty="0"/>
              <a:t> il div non </a:t>
            </a:r>
            <a:r>
              <a:rPr lang="en-US" sz="2000" err="1"/>
              <a:t>viene</a:t>
            </a:r>
            <a:r>
              <a:rPr lang="en-US" sz="2000" dirty="0"/>
              <a:t> </a:t>
            </a:r>
            <a:r>
              <a:rPr lang="en-US" sz="2000" err="1"/>
              <a:t>più</a:t>
            </a:r>
            <a:r>
              <a:rPr lang="en-US" sz="2000" dirty="0"/>
              <a:t> </a:t>
            </a:r>
            <a:r>
              <a:rPr lang="en-US" sz="2000" err="1"/>
              <a:t>visualizzato</a:t>
            </a:r>
            <a:r>
              <a:rPr lang="en-US" sz="2000" dirty="0"/>
              <a:t>(</a:t>
            </a:r>
            <a:r>
              <a:rPr lang="en-US" sz="2000" err="1"/>
              <a:t>aggiungendo</a:t>
            </a:r>
            <a:r>
              <a:rPr lang="en-US" sz="2000" dirty="0"/>
              <a:t> la </a:t>
            </a:r>
            <a:r>
              <a:rPr lang="en-US" sz="2000" err="1"/>
              <a:t>proprietà</a:t>
            </a:r>
            <a:r>
              <a:rPr lang="en-US" sz="2000" dirty="0"/>
              <a:t> hidden) e </a:t>
            </a:r>
            <a:r>
              <a:rPr lang="en-US" sz="2000" err="1"/>
              <a:t>viene</a:t>
            </a:r>
            <a:r>
              <a:rPr lang="en-US" sz="2000" dirty="0"/>
              <a:t> </a:t>
            </a:r>
            <a:r>
              <a:rPr lang="en-US" sz="2000" err="1"/>
              <a:t>aggiunto</a:t>
            </a:r>
            <a:r>
              <a:rPr lang="en-US" sz="2000" dirty="0"/>
              <a:t> il listener </a:t>
            </a:r>
            <a:r>
              <a:rPr lang="en-US" sz="2000" err="1"/>
              <a:t>sull'immagineLike</a:t>
            </a:r>
            <a:r>
              <a:rPr lang="en-US" sz="2000" dirty="0"/>
              <a:t> </a:t>
            </a:r>
            <a:r>
              <a:rPr lang="en-US" sz="2000" err="1"/>
              <a:t>dell'elemento</a:t>
            </a:r>
            <a:r>
              <a:rPr lang="en-US" sz="2000" dirty="0"/>
              <a:t> </a:t>
            </a:r>
            <a:r>
              <a:rPr lang="en-US" sz="2000" err="1"/>
              <a:t>della</a:t>
            </a:r>
            <a:r>
              <a:rPr lang="en-US" sz="2000" dirty="0"/>
              <a:t> section </a:t>
            </a:r>
            <a:r>
              <a:rPr lang="en-US" sz="2000" err="1"/>
              <a:t>che</a:t>
            </a:r>
            <a:r>
              <a:rPr lang="en-US" sz="2000" dirty="0"/>
              <a:t> ha lo </a:t>
            </a:r>
            <a:r>
              <a:rPr lang="en-US" sz="2000" err="1"/>
              <a:t>stesso</a:t>
            </a:r>
            <a:r>
              <a:rPr lang="en-US" sz="2000" dirty="0"/>
              <a:t> </a:t>
            </a:r>
            <a:r>
              <a:rPr lang="en-US" sz="2000" dirty="0">
                <a:solidFill>
                  <a:srgbClr val="FF0000"/>
                </a:solidFill>
              </a:rPr>
              <a:t>data-element </a:t>
            </a:r>
            <a:r>
              <a:rPr lang="en-US" sz="2000" err="1"/>
              <a:t>dell'elemento</a:t>
            </a:r>
            <a:r>
              <a:rPr lang="en-US" sz="2000" dirty="0"/>
              <a:t> </a:t>
            </a:r>
            <a:r>
              <a:rPr lang="en-US" sz="2000" err="1"/>
              <a:t>eliminato,cosi</a:t>
            </a:r>
            <a:r>
              <a:rPr lang="en-US" sz="2000" dirty="0"/>
              <a:t> </a:t>
            </a:r>
            <a:r>
              <a:rPr lang="en-US" sz="2000" err="1"/>
              <a:t>che</a:t>
            </a:r>
            <a:r>
              <a:rPr lang="en-US" sz="2000" dirty="0"/>
              <a:t> </a:t>
            </a:r>
            <a:r>
              <a:rPr lang="en-US" sz="2000" err="1"/>
              <a:t>potrà</a:t>
            </a:r>
            <a:r>
              <a:rPr lang="en-US" sz="2000" dirty="0"/>
              <a:t> </a:t>
            </a:r>
            <a:r>
              <a:rPr lang="en-US" sz="2000" err="1"/>
              <a:t>essere</a:t>
            </a:r>
            <a:r>
              <a:rPr lang="en-US" sz="2000" dirty="0"/>
              <a:t> </a:t>
            </a:r>
            <a:r>
              <a:rPr lang="en-US" sz="2000" err="1"/>
              <a:t>riaggiunto</a:t>
            </a:r>
            <a:r>
              <a:rPr lang="en-US" sz="2000" dirty="0"/>
              <a:t> </a:t>
            </a:r>
            <a:r>
              <a:rPr lang="en-US" sz="2000" err="1"/>
              <a:t>nella</a:t>
            </a:r>
            <a:r>
              <a:rPr lang="en-US" sz="2000" dirty="0"/>
              <a:t> </a:t>
            </a:r>
            <a:r>
              <a:rPr lang="en-US" sz="2000" err="1"/>
              <a:t>lista</a:t>
            </a:r>
            <a:r>
              <a:rPr lang="en-US" sz="2000" dirty="0"/>
              <a:t> </a:t>
            </a:r>
            <a:r>
              <a:rPr lang="en-US" sz="2000" err="1"/>
              <a:t>dei</a:t>
            </a:r>
            <a:r>
              <a:rPr lang="en-US" sz="2000" dirty="0"/>
              <a:t> </a:t>
            </a:r>
            <a:r>
              <a:rPr lang="en-US" sz="2000" err="1"/>
              <a:t>preferiti</a:t>
            </a:r>
            <a:r>
              <a:rPr lang="en-US" sz="2000" dirty="0"/>
              <a:t>.</a:t>
            </a:r>
          </a:p>
        </p:txBody>
      </p:sp>
      <p:pic>
        <p:nvPicPr>
          <p:cNvPr id="2" name="Picture 2">
            <a:extLst>
              <a:ext uri="{FF2B5EF4-FFF2-40B4-BE49-F238E27FC236}">
                <a16:creationId xmlns:a16="http://schemas.microsoft.com/office/drawing/2014/main" id="{F0D5063D-71B6-4FD9-9A25-5EC33812D935}"/>
              </a:ext>
            </a:extLst>
          </p:cNvPr>
          <p:cNvPicPr>
            <a:picLocks noChangeAspect="1"/>
          </p:cNvPicPr>
          <p:nvPr/>
        </p:nvPicPr>
        <p:blipFill>
          <a:blip r:embed="rId2"/>
          <a:stretch>
            <a:fillRect/>
          </a:stretch>
        </p:blipFill>
        <p:spPr>
          <a:xfrm>
            <a:off x="4944780" y="5642189"/>
            <a:ext cx="7070784" cy="1211617"/>
          </a:xfrm>
          <a:prstGeom prst="rect">
            <a:avLst/>
          </a:prstGeom>
        </p:spPr>
      </p:pic>
    </p:spTree>
    <p:extLst>
      <p:ext uri="{BB962C8B-B14F-4D97-AF65-F5344CB8AC3E}">
        <p14:creationId xmlns:p14="http://schemas.microsoft.com/office/powerpoint/2010/main" val="1675755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9"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55F928-A31A-4C82-888B-39EAB3981C5F}"/>
              </a:ext>
            </a:extLst>
          </p:cNvPr>
          <p:cNvSpPr>
            <a:spLocks noGrp="1"/>
          </p:cNvSpPr>
          <p:nvPr>
            <p:ph type="title"/>
          </p:nvPr>
        </p:nvSpPr>
        <p:spPr>
          <a:xfrm>
            <a:off x="3113985" y="182592"/>
            <a:ext cx="4761933" cy="567966"/>
          </a:xfrm>
        </p:spPr>
        <p:txBody>
          <a:bodyPr vert="horz" lIns="91440" tIns="45720" rIns="91440" bIns="45720" rtlCol="0" anchor="b">
            <a:normAutofit fontScale="90000"/>
          </a:bodyPr>
          <a:lstStyle/>
          <a:p>
            <a:r>
              <a:rPr lang="en-US" dirty="0">
                <a:solidFill>
                  <a:srgbClr val="FF0000"/>
                </a:solidFill>
              </a:rPr>
              <a:t>STRUTTURA mwh2</a:t>
            </a:r>
          </a:p>
        </p:txBody>
      </p:sp>
      <p:sp>
        <p:nvSpPr>
          <p:cNvPr id="4" name="Content Placeholder 2">
            <a:extLst>
              <a:ext uri="{FF2B5EF4-FFF2-40B4-BE49-F238E27FC236}">
                <a16:creationId xmlns:a16="http://schemas.microsoft.com/office/drawing/2014/main" id="{84121E49-9B13-442B-9C26-4AF0CE30789C}"/>
              </a:ext>
            </a:extLst>
          </p:cNvPr>
          <p:cNvSpPr>
            <a:spLocks noGrp="1"/>
          </p:cNvSpPr>
          <p:nvPr>
            <p:ph idx="1"/>
          </p:nvPr>
        </p:nvSpPr>
        <p:spPr>
          <a:xfrm>
            <a:off x="526061" y="958971"/>
            <a:ext cx="10259682" cy="5513076"/>
          </a:xfrm>
        </p:spPr>
        <p:txBody>
          <a:bodyPr>
            <a:normAutofit/>
          </a:bodyPr>
          <a:lstStyle/>
          <a:p>
            <a:pPr marL="0" indent="0">
              <a:buClr>
                <a:prstClr val="black"/>
              </a:buClr>
              <a:buNone/>
            </a:pPr>
            <a:r>
              <a:rPr lang="en-US" sz="1800" dirty="0">
                <a:solidFill>
                  <a:schemeClr val="tx1"/>
                </a:solidFill>
              </a:rPr>
              <a:t>Ho </a:t>
            </a:r>
            <a:r>
              <a:rPr lang="en-US" sz="1800" dirty="0" err="1">
                <a:solidFill>
                  <a:schemeClr val="tx1"/>
                </a:solidFill>
              </a:rPr>
              <a:t>deciso</a:t>
            </a:r>
            <a:r>
              <a:rPr lang="en-US" sz="1800" dirty="0">
                <a:solidFill>
                  <a:schemeClr val="tx1"/>
                </a:solidFill>
              </a:rPr>
              <a:t> di </a:t>
            </a:r>
            <a:r>
              <a:rPr lang="en-US" sz="1800" dirty="0" err="1">
                <a:solidFill>
                  <a:schemeClr val="tx1"/>
                </a:solidFill>
              </a:rPr>
              <a:t>implementare</a:t>
            </a:r>
            <a:r>
              <a:rPr lang="en-US" sz="1800" dirty="0">
                <a:solidFill>
                  <a:schemeClr val="tx1"/>
                </a:solidFill>
              </a:rPr>
              <a:t> le </a:t>
            </a:r>
            <a:r>
              <a:rPr lang="en-US" sz="1800" dirty="0" err="1">
                <a:solidFill>
                  <a:schemeClr val="tx1"/>
                </a:solidFill>
              </a:rPr>
              <a:t>specifiche</a:t>
            </a:r>
            <a:r>
              <a:rPr lang="en-US" sz="1800" dirty="0">
                <a:solidFill>
                  <a:schemeClr val="tx1"/>
                </a:solidFill>
              </a:rPr>
              <a:t> del mwh2,in un </a:t>
            </a:r>
            <a:r>
              <a:rPr lang="en-US" sz="1800" dirty="0" err="1">
                <a:solidFill>
                  <a:schemeClr val="tx1"/>
                </a:solidFill>
              </a:rPr>
              <a:t>altra</a:t>
            </a:r>
            <a:r>
              <a:rPr lang="en-US" sz="1800" dirty="0">
                <a:solidFill>
                  <a:schemeClr val="tx1"/>
                </a:solidFill>
              </a:rPr>
              <a:t> </a:t>
            </a:r>
            <a:r>
              <a:rPr lang="en-US" sz="1800" dirty="0" err="1">
                <a:solidFill>
                  <a:schemeClr val="tx1"/>
                </a:solidFill>
              </a:rPr>
              <a:t>pagina</a:t>
            </a:r>
            <a:r>
              <a:rPr lang="en-US" sz="1800" dirty="0">
                <a:solidFill>
                  <a:schemeClr val="tx1"/>
                </a:solidFill>
              </a:rPr>
              <a:t> mwh2smarthphone.html,lasciando </a:t>
            </a:r>
            <a:r>
              <a:rPr lang="en-US" sz="1800" dirty="0" err="1">
                <a:solidFill>
                  <a:schemeClr val="tx1"/>
                </a:solidFill>
              </a:rPr>
              <a:t>inalterata</a:t>
            </a:r>
            <a:r>
              <a:rPr lang="en-US" sz="1800" dirty="0">
                <a:solidFill>
                  <a:schemeClr val="tx1"/>
                </a:solidFill>
              </a:rPr>
              <a:t> </a:t>
            </a:r>
            <a:r>
              <a:rPr lang="en-US" sz="1800" dirty="0" err="1">
                <a:solidFill>
                  <a:schemeClr val="tx1"/>
                </a:solidFill>
              </a:rPr>
              <a:t>l'home</a:t>
            </a:r>
            <a:r>
              <a:rPr lang="en-US" sz="1800" dirty="0">
                <a:solidFill>
                  <a:schemeClr val="tx1"/>
                </a:solidFill>
              </a:rPr>
              <a:t> page al  click </a:t>
            </a:r>
            <a:r>
              <a:rPr lang="en-US" sz="1800" dirty="0" err="1">
                <a:solidFill>
                  <a:schemeClr val="tx1"/>
                </a:solidFill>
              </a:rPr>
              <a:t>sull'elemento</a:t>
            </a:r>
            <a:r>
              <a:rPr lang="en-US" sz="1800" dirty="0">
                <a:solidFill>
                  <a:schemeClr val="tx1"/>
                </a:solidFill>
              </a:rPr>
              <a:t> </a:t>
            </a:r>
            <a:r>
              <a:rPr lang="en-US" sz="1800" dirty="0" err="1">
                <a:solidFill>
                  <a:schemeClr val="tx1"/>
                </a:solidFill>
              </a:rPr>
              <a:t>smarthphone</a:t>
            </a:r>
            <a:r>
              <a:rPr lang="en-US" sz="1800" dirty="0">
                <a:solidFill>
                  <a:schemeClr val="tx1"/>
                </a:solidFill>
              </a:rPr>
              <a:t> </a:t>
            </a:r>
            <a:r>
              <a:rPr lang="en-US" sz="1800" dirty="0" err="1">
                <a:solidFill>
                  <a:schemeClr val="tx1"/>
                </a:solidFill>
              </a:rPr>
              <a:t>della</a:t>
            </a:r>
            <a:r>
              <a:rPr lang="en-US" sz="1800" dirty="0">
                <a:solidFill>
                  <a:schemeClr val="tx1"/>
                </a:solidFill>
              </a:rPr>
              <a:t> navbar del file mwh1 il </a:t>
            </a:r>
            <a:r>
              <a:rPr lang="en-US" sz="1800" dirty="0" err="1">
                <a:solidFill>
                  <a:schemeClr val="tx1"/>
                </a:solidFill>
              </a:rPr>
              <a:t>broswer</a:t>
            </a:r>
            <a:r>
              <a:rPr lang="en-US" sz="1800" dirty="0">
                <a:solidFill>
                  <a:schemeClr val="tx1"/>
                </a:solidFill>
              </a:rPr>
              <a:t> </a:t>
            </a:r>
            <a:r>
              <a:rPr lang="en-US" sz="1800" dirty="0" err="1">
                <a:solidFill>
                  <a:schemeClr val="tx1"/>
                </a:solidFill>
              </a:rPr>
              <a:t>caricherà</a:t>
            </a:r>
            <a:r>
              <a:rPr lang="en-US" sz="1800" dirty="0">
                <a:solidFill>
                  <a:schemeClr val="tx1"/>
                </a:solidFill>
              </a:rPr>
              <a:t> tale </a:t>
            </a:r>
            <a:r>
              <a:rPr lang="en-US" sz="1800" dirty="0" err="1">
                <a:solidFill>
                  <a:schemeClr val="tx1"/>
                </a:solidFill>
              </a:rPr>
              <a:t>pagina</a:t>
            </a:r>
            <a:r>
              <a:rPr lang="en-US" sz="1800" dirty="0">
                <a:solidFill>
                  <a:schemeClr val="tx1"/>
                </a:solidFill>
              </a:rPr>
              <a:t>.</a:t>
            </a:r>
          </a:p>
          <a:p>
            <a:pPr marL="0" indent="0">
              <a:buNone/>
            </a:pPr>
            <a:r>
              <a:rPr lang="en-US" sz="1800" dirty="0">
                <a:solidFill>
                  <a:schemeClr val="tx1"/>
                </a:solidFill>
              </a:rPr>
              <a:t>La </a:t>
            </a:r>
            <a:r>
              <a:rPr lang="en-US" sz="1800" dirty="0" err="1">
                <a:solidFill>
                  <a:schemeClr val="tx1"/>
                </a:solidFill>
              </a:rPr>
              <a:t>pagina</a:t>
            </a:r>
            <a:r>
              <a:rPr lang="en-US" sz="1800" dirty="0">
                <a:solidFill>
                  <a:schemeClr val="tx1"/>
                </a:solidFill>
              </a:rPr>
              <a:t> mwh2smartphone.html </a:t>
            </a:r>
            <a:r>
              <a:rPr lang="en-US" sz="1800" dirty="0" err="1">
                <a:solidFill>
                  <a:schemeClr val="tx1"/>
                </a:solidFill>
              </a:rPr>
              <a:t>presenta</a:t>
            </a:r>
            <a:r>
              <a:rPr lang="en-US" sz="1800" dirty="0">
                <a:solidFill>
                  <a:schemeClr val="tx1"/>
                </a:solidFill>
              </a:rPr>
              <a:t> un header </a:t>
            </a:r>
            <a:r>
              <a:rPr lang="en-US" sz="1800" dirty="0" err="1">
                <a:solidFill>
                  <a:schemeClr val="tx1"/>
                </a:solidFill>
              </a:rPr>
              <a:t>che</a:t>
            </a:r>
            <a:r>
              <a:rPr lang="en-US" sz="1800" dirty="0">
                <a:solidFill>
                  <a:schemeClr val="tx1"/>
                </a:solidFill>
              </a:rPr>
              <a:t> ha </a:t>
            </a:r>
            <a:r>
              <a:rPr lang="en-US" sz="1800" dirty="0" err="1">
                <a:solidFill>
                  <a:schemeClr val="tx1"/>
                </a:solidFill>
              </a:rPr>
              <a:t>proprietà</a:t>
            </a:r>
            <a:r>
              <a:rPr lang="en-US" sz="1800" dirty="0">
                <a:solidFill>
                  <a:schemeClr val="tx1"/>
                </a:solidFill>
              </a:rPr>
              <a:t> </a:t>
            </a:r>
            <a:r>
              <a:rPr lang="en-US" sz="1800" dirty="0" err="1">
                <a:solidFill>
                  <a:schemeClr val="tx1"/>
                </a:solidFill>
              </a:rPr>
              <a:t>simili</a:t>
            </a:r>
            <a:r>
              <a:rPr lang="en-US" sz="1800" dirty="0">
                <a:solidFill>
                  <a:schemeClr val="tx1"/>
                </a:solidFill>
              </a:rPr>
              <a:t> al header del home </a:t>
            </a:r>
            <a:r>
              <a:rPr lang="en-US" sz="1800" dirty="0" err="1">
                <a:solidFill>
                  <a:schemeClr val="tx1"/>
                </a:solidFill>
              </a:rPr>
              <a:t>page,un</a:t>
            </a:r>
            <a:r>
              <a:rPr lang="en-US" sz="1800" dirty="0">
                <a:solidFill>
                  <a:schemeClr val="tx1"/>
                </a:solidFill>
              </a:rPr>
              <a:t> div </a:t>
            </a:r>
            <a:r>
              <a:rPr lang="en-US" sz="1800" dirty="0" err="1">
                <a:solidFill>
                  <a:schemeClr val="tx1"/>
                </a:solidFill>
              </a:rPr>
              <a:t>preferiti</a:t>
            </a:r>
            <a:r>
              <a:rPr lang="en-US" sz="1800" dirty="0">
                <a:solidFill>
                  <a:schemeClr val="tx1"/>
                </a:solidFill>
              </a:rPr>
              <a:t> </a:t>
            </a:r>
            <a:r>
              <a:rPr lang="en-US" sz="1800" dirty="0" err="1">
                <a:solidFill>
                  <a:schemeClr val="tx1"/>
                </a:solidFill>
              </a:rPr>
              <a:t>che</a:t>
            </a:r>
            <a:r>
              <a:rPr lang="en-US" sz="1800" dirty="0">
                <a:solidFill>
                  <a:schemeClr val="tx1"/>
                </a:solidFill>
              </a:rPr>
              <a:t> </a:t>
            </a:r>
            <a:r>
              <a:rPr lang="en-US" sz="1800" dirty="0" err="1">
                <a:solidFill>
                  <a:schemeClr val="tx1"/>
                </a:solidFill>
              </a:rPr>
              <a:t>inizialmente</a:t>
            </a:r>
            <a:r>
              <a:rPr lang="en-US" sz="1800" dirty="0">
                <a:solidFill>
                  <a:schemeClr val="tx1"/>
                </a:solidFill>
              </a:rPr>
              <a:t> al </a:t>
            </a:r>
            <a:r>
              <a:rPr lang="en-US" sz="1800" dirty="0" err="1">
                <a:solidFill>
                  <a:schemeClr val="tx1"/>
                </a:solidFill>
              </a:rPr>
              <a:t>caricamento</a:t>
            </a:r>
            <a:r>
              <a:rPr lang="en-US" sz="1800" dirty="0">
                <a:solidFill>
                  <a:schemeClr val="tx1"/>
                </a:solidFill>
              </a:rPr>
              <a:t> </a:t>
            </a:r>
            <a:r>
              <a:rPr lang="en-US" sz="1800" dirty="0" err="1">
                <a:solidFill>
                  <a:schemeClr val="tx1"/>
                </a:solidFill>
              </a:rPr>
              <a:t>della</a:t>
            </a:r>
            <a:r>
              <a:rPr lang="en-US" sz="1800" dirty="0">
                <a:solidFill>
                  <a:schemeClr val="tx1"/>
                </a:solidFill>
              </a:rPr>
              <a:t> </a:t>
            </a:r>
            <a:r>
              <a:rPr lang="en-US" sz="1800" dirty="0" err="1">
                <a:solidFill>
                  <a:schemeClr val="tx1"/>
                </a:solidFill>
              </a:rPr>
              <a:t>pagina</a:t>
            </a:r>
            <a:r>
              <a:rPr lang="en-US" sz="1800" dirty="0">
                <a:solidFill>
                  <a:schemeClr val="tx1"/>
                </a:solidFill>
              </a:rPr>
              <a:t> è </a:t>
            </a:r>
            <a:r>
              <a:rPr lang="en-US" sz="1800" dirty="0" err="1">
                <a:solidFill>
                  <a:schemeClr val="tx1"/>
                </a:solidFill>
              </a:rPr>
              <a:t>nascosto</a:t>
            </a:r>
            <a:r>
              <a:rPr lang="en-US" sz="1800" dirty="0">
                <a:solidFill>
                  <a:schemeClr val="tx1"/>
                </a:solidFill>
              </a:rPr>
              <a:t> e </a:t>
            </a:r>
            <a:r>
              <a:rPr lang="en-US" sz="1800" dirty="0" err="1">
                <a:solidFill>
                  <a:schemeClr val="tx1"/>
                </a:solidFill>
              </a:rPr>
              <a:t>che</a:t>
            </a:r>
            <a:r>
              <a:rPr lang="en-US" sz="1800" dirty="0">
                <a:solidFill>
                  <a:schemeClr val="tx1"/>
                </a:solidFill>
              </a:rPr>
              <a:t> </a:t>
            </a:r>
            <a:r>
              <a:rPr lang="en-US" sz="1800" dirty="0" err="1">
                <a:solidFill>
                  <a:schemeClr val="tx1"/>
                </a:solidFill>
              </a:rPr>
              <a:t>successivamente</a:t>
            </a:r>
            <a:r>
              <a:rPr lang="en-US" sz="1800" dirty="0">
                <a:solidFill>
                  <a:schemeClr val="tx1"/>
                </a:solidFill>
              </a:rPr>
              <a:t> </a:t>
            </a:r>
            <a:r>
              <a:rPr lang="en-US" sz="1800" dirty="0" err="1">
                <a:solidFill>
                  <a:schemeClr val="tx1"/>
                </a:solidFill>
              </a:rPr>
              <a:t>conterrà</a:t>
            </a:r>
            <a:r>
              <a:rPr lang="en-US" sz="1800" dirty="0">
                <a:solidFill>
                  <a:schemeClr val="tx1"/>
                </a:solidFill>
              </a:rPr>
              <a:t> </a:t>
            </a:r>
            <a:r>
              <a:rPr lang="en-US" sz="1800" dirty="0" err="1">
                <a:solidFill>
                  <a:schemeClr val="tx1"/>
                </a:solidFill>
              </a:rPr>
              <a:t>gli</a:t>
            </a:r>
            <a:r>
              <a:rPr lang="en-US" sz="1800" dirty="0">
                <a:solidFill>
                  <a:schemeClr val="tx1"/>
                </a:solidFill>
              </a:rPr>
              <a:t> </a:t>
            </a:r>
            <a:r>
              <a:rPr lang="en-US" sz="1800" dirty="0" err="1">
                <a:solidFill>
                  <a:schemeClr val="tx1"/>
                </a:solidFill>
              </a:rPr>
              <a:t>elementi</a:t>
            </a:r>
            <a:r>
              <a:rPr lang="en-US" sz="1800" dirty="0">
                <a:solidFill>
                  <a:schemeClr val="tx1"/>
                </a:solidFill>
              </a:rPr>
              <a:t> </a:t>
            </a:r>
            <a:r>
              <a:rPr lang="en-US" sz="1800" dirty="0" err="1">
                <a:solidFill>
                  <a:schemeClr val="tx1"/>
                </a:solidFill>
              </a:rPr>
              <a:t>che</a:t>
            </a:r>
            <a:r>
              <a:rPr lang="en-US" sz="1800" dirty="0">
                <a:solidFill>
                  <a:schemeClr val="tx1"/>
                </a:solidFill>
              </a:rPr>
              <a:t> </a:t>
            </a:r>
            <a:r>
              <a:rPr lang="en-US" sz="1800" dirty="0" err="1">
                <a:solidFill>
                  <a:schemeClr val="tx1"/>
                </a:solidFill>
              </a:rPr>
              <a:t>l'utente</a:t>
            </a:r>
            <a:r>
              <a:rPr lang="en-US" sz="1800" dirty="0">
                <a:solidFill>
                  <a:schemeClr val="tx1"/>
                </a:solidFill>
              </a:rPr>
              <a:t> </a:t>
            </a:r>
            <a:r>
              <a:rPr lang="en-US" sz="1800" dirty="0" err="1">
                <a:solidFill>
                  <a:schemeClr val="tx1"/>
                </a:solidFill>
              </a:rPr>
              <a:t>vuole</a:t>
            </a:r>
            <a:r>
              <a:rPr lang="en-US" sz="1800" dirty="0">
                <a:solidFill>
                  <a:schemeClr val="tx1"/>
                </a:solidFill>
              </a:rPr>
              <a:t> </a:t>
            </a:r>
            <a:r>
              <a:rPr lang="en-US" sz="1800" dirty="0" err="1">
                <a:solidFill>
                  <a:schemeClr val="tx1"/>
                </a:solidFill>
              </a:rPr>
              <a:t>inserire</a:t>
            </a:r>
            <a:r>
              <a:rPr lang="en-US" sz="1800" dirty="0">
                <a:solidFill>
                  <a:schemeClr val="tx1"/>
                </a:solidFill>
              </a:rPr>
              <a:t> </a:t>
            </a:r>
            <a:r>
              <a:rPr lang="en-US" sz="1800" dirty="0" err="1">
                <a:solidFill>
                  <a:schemeClr val="tx1"/>
                </a:solidFill>
              </a:rPr>
              <a:t>nei</a:t>
            </a:r>
            <a:r>
              <a:rPr lang="en-US" sz="1800" dirty="0">
                <a:solidFill>
                  <a:schemeClr val="tx1"/>
                </a:solidFill>
              </a:rPr>
              <a:t> </a:t>
            </a:r>
            <a:r>
              <a:rPr lang="en-US" sz="1800" dirty="0" err="1">
                <a:solidFill>
                  <a:schemeClr val="tx1"/>
                </a:solidFill>
              </a:rPr>
              <a:t>suoi</a:t>
            </a:r>
            <a:r>
              <a:rPr lang="en-US" sz="1800" dirty="0">
                <a:solidFill>
                  <a:schemeClr val="tx1"/>
                </a:solidFill>
              </a:rPr>
              <a:t> </a:t>
            </a:r>
            <a:r>
              <a:rPr lang="en-US" sz="1800" dirty="0" err="1">
                <a:solidFill>
                  <a:schemeClr val="tx1"/>
                </a:solidFill>
              </a:rPr>
              <a:t>preferiti</a:t>
            </a:r>
            <a:r>
              <a:rPr lang="en-US" sz="1800" dirty="0">
                <a:solidFill>
                  <a:schemeClr val="tx1"/>
                </a:solidFill>
              </a:rPr>
              <a:t>.</a:t>
            </a:r>
          </a:p>
          <a:p>
            <a:pPr marL="0" indent="0">
              <a:buNone/>
            </a:pPr>
            <a:r>
              <a:rPr lang="en-US" sz="1800" dirty="0">
                <a:solidFill>
                  <a:schemeClr val="tx1"/>
                </a:solidFill>
              </a:rPr>
              <a:t>Poi </a:t>
            </a:r>
            <a:r>
              <a:rPr lang="en-US" sz="1800" dirty="0" err="1">
                <a:solidFill>
                  <a:schemeClr val="tx1"/>
                </a:solidFill>
              </a:rPr>
              <a:t>troviamo</a:t>
            </a:r>
            <a:r>
              <a:rPr lang="en-US" sz="1800" dirty="0">
                <a:solidFill>
                  <a:schemeClr val="tx1"/>
                </a:solidFill>
              </a:rPr>
              <a:t> un div </a:t>
            </a:r>
            <a:r>
              <a:rPr lang="en-US" sz="1800" dirty="0" err="1">
                <a:solidFill>
                  <a:schemeClr val="tx1"/>
                </a:solidFill>
              </a:rPr>
              <a:t>searchbox,al</a:t>
            </a:r>
            <a:r>
              <a:rPr lang="en-US" sz="1800" dirty="0">
                <a:solidFill>
                  <a:schemeClr val="tx1"/>
                </a:solidFill>
              </a:rPr>
              <a:t> cui al </a:t>
            </a:r>
            <a:r>
              <a:rPr lang="en-US" sz="1800" dirty="0" err="1">
                <a:solidFill>
                  <a:schemeClr val="tx1"/>
                </a:solidFill>
              </a:rPr>
              <a:t>suo</a:t>
            </a:r>
            <a:r>
              <a:rPr lang="en-US" sz="1800" dirty="0">
                <a:solidFill>
                  <a:schemeClr val="tx1"/>
                </a:solidFill>
              </a:rPr>
              <a:t> </a:t>
            </a:r>
            <a:r>
              <a:rPr lang="en-US" sz="1800" dirty="0" err="1">
                <a:solidFill>
                  <a:schemeClr val="tx1"/>
                </a:solidFill>
              </a:rPr>
              <a:t>interno</a:t>
            </a:r>
            <a:r>
              <a:rPr lang="en-US" sz="1800" dirty="0">
                <a:solidFill>
                  <a:schemeClr val="tx1"/>
                </a:solidFill>
              </a:rPr>
              <a:t> </a:t>
            </a:r>
            <a:r>
              <a:rPr lang="en-US" sz="1800" dirty="0" err="1">
                <a:solidFill>
                  <a:schemeClr val="tx1"/>
                </a:solidFill>
              </a:rPr>
              <a:t>sarà</a:t>
            </a:r>
            <a:r>
              <a:rPr lang="en-US" sz="1800" dirty="0">
                <a:solidFill>
                  <a:schemeClr val="tx1"/>
                </a:solidFill>
              </a:rPr>
              <a:t> </a:t>
            </a:r>
            <a:r>
              <a:rPr lang="en-US" sz="1800" dirty="0" err="1">
                <a:solidFill>
                  <a:schemeClr val="tx1"/>
                </a:solidFill>
              </a:rPr>
              <a:t>presente</a:t>
            </a:r>
            <a:r>
              <a:rPr lang="en-US" sz="1800" dirty="0">
                <a:solidFill>
                  <a:schemeClr val="tx1"/>
                </a:solidFill>
              </a:rPr>
              <a:t> una </a:t>
            </a:r>
            <a:r>
              <a:rPr lang="en-US" sz="1800" dirty="0" err="1">
                <a:solidFill>
                  <a:schemeClr val="tx1"/>
                </a:solidFill>
              </a:rPr>
              <a:t>barra</a:t>
            </a:r>
            <a:r>
              <a:rPr lang="en-US" sz="1800" dirty="0">
                <a:solidFill>
                  <a:schemeClr val="tx1"/>
                </a:solidFill>
              </a:rPr>
              <a:t> di </a:t>
            </a:r>
            <a:r>
              <a:rPr lang="en-US" sz="1800" dirty="0" err="1">
                <a:solidFill>
                  <a:schemeClr val="tx1"/>
                </a:solidFill>
              </a:rPr>
              <a:t>ricerca</a:t>
            </a:r>
            <a:r>
              <a:rPr lang="en-US" sz="1800" dirty="0">
                <a:solidFill>
                  <a:schemeClr val="tx1"/>
                </a:solidFill>
              </a:rPr>
              <a:t> </a:t>
            </a:r>
            <a:r>
              <a:rPr lang="en-US" sz="1800" dirty="0" err="1">
                <a:solidFill>
                  <a:schemeClr val="tx1"/>
                </a:solidFill>
              </a:rPr>
              <a:t>che</a:t>
            </a:r>
            <a:r>
              <a:rPr lang="en-US" sz="1800" dirty="0">
                <a:solidFill>
                  <a:schemeClr val="tx1"/>
                </a:solidFill>
              </a:rPr>
              <a:t> in </a:t>
            </a:r>
            <a:r>
              <a:rPr lang="en-US" sz="1800" dirty="0" err="1">
                <a:solidFill>
                  <a:schemeClr val="tx1"/>
                </a:solidFill>
              </a:rPr>
              <a:t>maniera</a:t>
            </a:r>
            <a:r>
              <a:rPr lang="en-US" sz="1800" dirty="0">
                <a:solidFill>
                  <a:schemeClr val="tx1"/>
                </a:solidFill>
              </a:rPr>
              <a:t> </a:t>
            </a:r>
            <a:r>
              <a:rPr lang="en-US" sz="1800" dirty="0" err="1">
                <a:solidFill>
                  <a:schemeClr val="tx1"/>
                </a:solidFill>
              </a:rPr>
              <a:t>dinamica</a:t>
            </a:r>
            <a:r>
              <a:rPr lang="en-US" sz="1800" dirty="0">
                <a:solidFill>
                  <a:schemeClr val="tx1"/>
                </a:solidFill>
              </a:rPr>
              <a:t> in base ai </a:t>
            </a:r>
            <a:r>
              <a:rPr lang="en-US" sz="1800" dirty="0" err="1">
                <a:solidFill>
                  <a:schemeClr val="tx1"/>
                </a:solidFill>
              </a:rPr>
              <a:t>caratteri</a:t>
            </a:r>
            <a:r>
              <a:rPr lang="en-US" sz="1800" dirty="0">
                <a:solidFill>
                  <a:schemeClr val="tx1"/>
                </a:solidFill>
              </a:rPr>
              <a:t> </a:t>
            </a:r>
            <a:r>
              <a:rPr lang="en-US" sz="1800" dirty="0" err="1">
                <a:solidFill>
                  <a:schemeClr val="tx1"/>
                </a:solidFill>
              </a:rPr>
              <a:t>inseriti</a:t>
            </a:r>
            <a:r>
              <a:rPr lang="en-US" sz="1800" dirty="0">
                <a:solidFill>
                  <a:schemeClr val="tx1"/>
                </a:solidFill>
              </a:rPr>
              <a:t> </a:t>
            </a:r>
            <a:r>
              <a:rPr lang="en-US" sz="1800" dirty="0" err="1">
                <a:solidFill>
                  <a:schemeClr val="tx1"/>
                </a:solidFill>
              </a:rPr>
              <a:t>permetterà</a:t>
            </a:r>
            <a:r>
              <a:rPr lang="en-US" sz="1800" dirty="0">
                <a:solidFill>
                  <a:schemeClr val="tx1"/>
                </a:solidFill>
              </a:rPr>
              <a:t> di </a:t>
            </a:r>
            <a:r>
              <a:rPr lang="en-US" sz="1800" dirty="0" err="1">
                <a:solidFill>
                  <a:schemeClr val="tx1"/>
                </a:solidFill>
              </a:rPr>
              <a:t>mostrare</a:t>
            </a:r>
            <a:r>
              <a:rPr lang="en-US" sz="1800" dirty="0">
                <a:solidFill>
                  <a:schemeClr val="tx1"/>
                </a:solidFill>
              </a:rPr>
              <a:t>  solo </a:t>
            </a:r>
            <a:r>
              <a:rPr lang="en-US" sz="1800" dirty="0" err="1">
                <a:solidFill>
                  <a:schemeClr val="tx1"/>
                </a:solidFill>
              </a:rPr>
              <a:t>gli</a:t>
            </a:r>
            <a:r>
              <a:rPr lang="en-US" sz="1800" dirty="0">
                <a:solidFill>
                  <a:schemeClr val="tx1"/>
                </a:solidFill>
              </a:rPr>
              <a:t> </a:t>
            </a:r>
            <a:r>
              <a:rPr lang="en-US" sz="1800" dirty="0" err="1">
                <a:solidFill>
                  <a:schemeClr val="tx1"/>
                </a:solidFill>
              </a:rPr>
              <a:t>elementi</a:t>
            </a:r>
            <a:r>
              <a:rPr lang="en-US" sz="1800" dirty="0">
                <a:solidFill>
                  <a:schemeClr val="tx1"/>
                </a:solidFill>
              </a:rPr>
              <a:t> </a:t>
            </a:r>
            <a:r>
              <a:rPr lang="en-US" sz="1800" dirty="0" err="1">
                <a:solidFill>
                  <a:schemeClr val="tx1"/>
                </a:solidFill>
              </a:rPr>
              <a:t>che</a:t>
            </a:r>
            <a:r>
              <a:rPr lang="en-US" sz="1800" dirty="0">
                <a:solidFill>
                  <a:schemeClr val="tx1"/>
                </a:solidFill>
              </a:rPr>
              <a:t> </a:t>
            </a:r>
            <a:r>
              <a:rPr lang="en-US" sz="1800" dirty="0" err="1">
                <a:solidFill>
                  <a:schemeClr val="tx1"/>
                </a:solidFill>
              </a:rPr>
              <a:t>hanno</a:t>
            </a:r>
            <a:r>
              <a:rPr lang="en-US" sz="1800" dirty="0">
                <a:solidFill>
                  <a:schemeClr val="tx1"/>
                </a:solidFill>
              </a:rPr>
              <a:t> una </a:t>
            </a:r>
            <a:r>
              <a:rPr lang="en-US" sz="1800" dirty="0" err="1">
                <a:solidFill>
                  <a:schemeClr val="tx1"/>
                </a:solidFill>
              </a:rPr>
              <a:t>corrispondenza</a:t>
            </a:r>
            <a:r>
              <a:rPr lang="en-US" sz="1800" dirty="0">
                <a:solidFill>
                  <a:schemeClr val="tx1"/>
                </a:solidFill>
              </a:rPr>
              <a:t> </a:t>
            </a:r>
            <a:r>
              <a:rPr lang="en-US" sz="1800" dirty="0" err="1">
                <a:solidFill>
                  <a:schemeClr val="tx1"/>
                </a:solidFill>
              </a:rPr>
              <a:t>nel</a:t>
            </a:r>
            <a:r>
              <a:rPr lang="en-US" sz="1800" dirty="0">
                <a:solidFill>
                  <a:schemeClr val="tx1"/>
                </a:solidFill>
              </a:rPr>
              <a:t> </a:t>
            </a:r>
            <a:r>
              <a:rPr lang="en-US" sz="1800" dirty="0" err="1">
                <a:solidFill>
                  <a:schemeClr val="tx1"/>
                </a:solidFill>
              </a:rPr>
              <a:t>titolo</a:t>
            </a:r>
            <a:r>
              <a:rPr lang="en-US" sz="1800" dirty="0">
                <a:solidFill>
                  <a:schemeClr val="tx1"/>
                </a:solidFill>
              </a:rPr>
              <a:t> </a:t>
            </a:r>
            <a:r>
              <a:rPr lang="en-US" sz="1800" dirty="0" err="1">
                <a:solidFill>
                  <a:schemeClr val="tx1"/>
                </a:solidFill>
              </a:rPr>
              <a:t>dell'elemento</a:t>
            </a:r>
            <a:r>
              <a:rPr lang="en-US" sz="1800" dirty="0">
                <a:solidFill>
                  <a:schemeClr val="tx1"/>
                </a:solidFill>
              </a:rPr>
              <a:t>.</a:t>
            </a:r>
          </a:p>
          <a:p>
            <a:pPr marL="0" indent="0">
              <a:buNone/>
            </a:pPr>
            <a:r>
              <a:rPr lang="en-US" sz="1800" dirty="0" err="1">
                <a:solidFill>
                  <a:schemeClr val="tx1"/>
                </a:solidFill>
              </a:rPr>
              <a:t>Successivamente</a:t>
            </a:r>
            <a:r>
              <a:rPr lang="en-US" sz="1800" dirty="0">
                <a:solidFill>
                  <a:schemeClr val="tx1"/>
                </a:solidFill>
              </a:rPr>
              <a:t> </a:t>
            </a:r>
            <a:r>
              <a:rPr lang="en-US" sz="1800" dirty="0" err="1">
                <a:solidFill>
                  <a:schemeClr val="tx1"/>
                </a:solidFill>
              </a:rPr>
              <a:t>troviamo</a:t>
            </a:r>
            <a:r>
              <a:rPr lang="en-US" sz="1800" dirty="0">
                <a:solidFill>
                  <a:schemeClr val="tx1"/>
                </a:solidFill>
              </a:rPr>
              <a:t> una section al cui </a:t>
            </a:r>
            <a:r>
              <a:rPr lang="en-US" sz="1800" dirty="0" err="1">
                <a:solidFill>
                  <a:schemeClr val="tx1"/>
                </a:solidFill>
              </a:rPr>
              <a:t>suo</a:t>
            </a:r>
            <a:r>
              <a:rPr lang="en-US" sz="1800" dirty="0">
                <a:solidFill>
                  <a:schemeClr val="tx1"/>
                </a:solidFill>
              </a:rPr>
              <a:t> </a:t>
            </a:r>
            <a:r>
              <a:rPr lang="en-US" sz="1800" dirty="0" err="1">
                <a:solidFill>
                  <a:schemeClr val="tx1"/>
                </a:solidFill>
              </a:rPr>
              <a:t>interno</a:t>
            </a:r>
            <a:r>
              <a:rPr lang="en-US" sz="1800" dirty="0">
                <a:solidFill>
                  <a:schemeClr val="tx1"/>
                </a:solidFill>
              </a:rPr>
              <a:t> </a:t>
            </a:r>
            <a:r>
              <a:rPr lang="en-US" sz="1800" dirty="0" err="1">
                <a:solidFill>
                  <a:schemeClr val="tx1"/>
                </a:solidFill>
              </a:rPr>
              <a:t>verranno</a:t>
            </a:r>
            <a:r>
              <a:rPr lang="en-US" sz="1800" dirty="0">
                <a:solidFill>
                  <a:schemeClr val="tx1"/>
                </a:solidFill>
              </a:rPr>
              <a:t> </a:t>
            </a:r>
            <a:r>
              <a:rPr lang="en-US" sz="1800" dirty="0" err="1">
                <a:solidFill>
                  <a:schemeClr val="tx1"/>
                </a:solidFill>
              </a:rPr>
              <a:t>inseriti</a:t>
            </a:r>
            <a:r>
              <a:rPr lang="en-US" sz="1800" dirty="0">
                <a:solidFill>
                  <a:schemeClr val="tx1"/>
                </a:solidFill>
              </a:rPr>
              <a:t> </a:t>
            </a:r>
            <a:r>
              <a:rPr lang="en-US" sz="1800" dirty="0" err="1">
                <a:solidFill>
                  <a:schemeClr val="tx1"/>
                </a:solidFill>
              </a:rPr>
              <a:t>gli</a:t>
            </a:r>
            <a:r>
              <a:rPr lang="en-US" sz="1800" dirty="0">
                <a:solidFill>
                  <a:schemeClr val="tx1"/>
                </a:solidFill>
              </a:rPr>
              <a:t> </a:t>
            </a:r>
            <a:r>
              <a:rPr lang="en-US" sz="1800" dirty="0" err="1">
                <a:solidFill>
                  <a:schemeClr val="tx1"/>
                </a:solidFill>
              </a:rPr>
              <a:t>elementi</a:t>
            </a:r>
            <a:r>
              <a:rPr lang="en-US" sz="1800" dirty="0">
                <a:solidFill>
                  <a:schemeClr val="tx1"/>
                </a:solidFill>
              </a:rPr>
              <a:t> </a:t>
            </a:r>
            <a:r>
              <a:rPr lang="en-US" sz="1800" dirty="0" err="1">
                <a:solidFill>
                  <a:schemeClr val="tx1"/>
                </a:solidFill>
              </a:rPr>
              <a:t>corrispondenti</a:t>
            </a:r>
            <a:r>
              <a:rPr lang="en-US" sz="1800" dirty="0">
                <a:solidFill>
                  <a:schemeClr val="tx1"/>
                </a:solidFill>
              </a:rPr>
              <a:t> ai </a:t>
            </a:r>
            <a:r>
              <a:rPr lang="en-US" sz="1800" dirty="0" err="1">
                <a:solidFill>
                  <a:schemeClr val="tx1"/>
                </a:solidFill>
              </a:rPr>
              <a:t>prodotti</a:t>
            </a:r>
            <a:r>
              <a:rPr lang="en-US" sz="1800" dirty="0">
                <a:solidFill>
                  <a:schemeClr val="tx1"/>
                </a:solidFill>
              </a:rPr>
              <a:t> </a:t>
            </a:r>
            <a:r>
              <a:rPr lang="en-US" sz="1800" dirty="0" err="1">
                <a:solidFill>
                  <a:schemeClr val="tx1"/>
                </a:solidFill>
              </a:rPr>
              <a:t>che</a:t>
            </a:r>
            <a:r>
              <a:rPr lang="en-US" sz="1800" dirty="0">
                <a:solidFill>
                  <a:schemeClr val="tx1"/>
                </a:solidFill>
              </a:rPr>
              <a:t> </a:t>
            </a:r>
            <a:r>
              <a:rPr lang="en-US" sz="1800" dirty="0" err="1">
                <a:solidFill>
                  <a:schemeClr val="tx1"/>
                </a:solidFill>
              </a:rPr>
              <a:t>l'azienda</a:t>
            </a:r>
            <a:r>
              <a:rPr lang="en-US" sz="1800" dirty="0">
                <a:solidFill>
                  <a:schemeClr val="tx1"/>
                </a:solidFill>
              </a:rPr>
              <a:t> </a:t>
            </a:r>
            <a:r>
              <a:rPr lang="en-US" sz="1800" dirty="0" err="1">
                <a:solidFill>
                  <a:schemeClr val="tx1"/>
                </a:solidFill>
              </a:rPr>
              <a:t>espone</a:t>
            </a:r>
            <a:r>
              <a:rPr lang="en-US" sz="1800" dirty="0">
                <a:solidFill>
                  <a:schemeClr val="tx1"/>
                </a:solidFill>
              </a:rPr>
              <a:t> in </a:t>
            </a:r>
            <a:r>
              <a:rPr lang="en-US" sz="1800" dirty="0" err="1">
                <a:solidFill>
                  <a:schemeClr val="tx1"/>
                </a:solidFill>
              </a:rPr>
              <a:t>commercio,gli</a:t>
            </a:r>
            <a:r>
              <a:rPr lang="en-US" sz="1800" dirty="0">
                <a:solidFill>
                  <a:schemeClr val="tx1"/>
                </a:solidFill>
              </a:rPr>
              <a:t> </a:t>
            </a:r>
            <a:r>
              <a:rPr lang="en-US" sz="1800" dirty="0" err="1">
                <a:solidFill>
                  <a:schemeClr val="tx1"/>
                </a:solidFill>
              </a:rPr>
              <a:t>elementi</a:t>
            </a:r>
            <a:r>
              <a:rPr lang="en-US" sz="1800" dirty="0">
                <a:solidFill>
                  <a:schemeClr val="tx1"/>
                </a:solidFill>
              </a:rPr>
              <a:t> </a:t>
            </a:r>
            <a:r>
              <a:rPr lang="en-US" sz="1800" dirty="0" err="1">
                <a:solidFill>
                  <a:schemeClr val="tx1"/>
                </a:solidFill>
              </a:rPr>
              <a:t>vengono</a:t>
            </a:r>
            <a:r>
              <a:rPr lang="en-US" sz="1800" dirty="0">
                <a:solidFill>
                  <a:schemeClr val="tx1"/>
                </a:solidFill>
              </a:rPr>
              <a:t> </a:t>
            </a:r>
            <a:r>
              <a:rPr lang="en-US" sz="1800" dirty="0" err="1">
                <a:solidFill>
                  <a:schemeClr val="tx1"/>
                </a:solidFill>
              </a:rPr>
              <a:t>aggiunti</a:t>
            </a:r>
            <a:r>
              <a:rPr lang="en-US" sz="1800" dirty="0">
                <a:solidFill>
                  <a:schemeClr val="tx1"/>
                </a:solidFill>
              </a:rPr>
              <a:t> in </a:t>
            </a:r>
            <a:r>
              <a:rPr lang="en-US" sz="1800" dirty="0" err="1">
                <a:solidFill>
                  <a:schemeClr val="tx1"/>
                </a:solidFill>
              </a:rPr>
              <a:t>maniera</a:t>
            </a:r>
            <a:r>
              <a:rPr lang="en-US" sz="1800" dirty="0">
                <a:solidFill>
                  <a:schemeClr val="tx1"/>
                </a:solidFill>
              </a:rPr>
              <a:t> </a:t>
            </a:r>
            <a:r>
              <a:rPr lang="en-US" sz="1800" dirty="0" err="1">
                <a:solidFill>
                  <a:schemeClr val="tx1"/>
                </a:solidFill>
              </a:rPr>
              <a:t>dinamica</a:t>
            </a:r>
            <a:r>
              <a:rPr lang="en-US" sz="1800" dirty="0">
                <a:solidFill>
                  <a:schemeClr val="tx1"/>
                </a:solidFill>
              </a:rPr>
              <a:t> in base al </a:t>
            </a:r>
            <a:r>
              <a:rPr lang="en-US" sz="1800" dirty="0" err="1">
                <a:solidFill>
                  <a:schemeClr val="tx1"/>
                </a:solidFill>
              </a:rPr>
              <a:t>contenuto</a:t>
            </a:r>
            <a:r>
              <a:rPr lang="en-US" sz="1800" dirty="0">
                <a:solidFill>
                  <a:schemeClr val="tx1"/>
                </a:solidFill>
              </a:rPr>
              <a:t> del file constant.js ed </a:t>
            </a:r>
            <a:r>
              <a:rPr lang="en-US" sz="1800" dirty="0" err="1">
                <a:solidFill>
                  <a:schemeClr val="tx1"/>
                </a:solidFill>
              </a:rPr>
              <a:t>ogni</a:t>
            </a:r>
            <a:r>
              <a:rPr lang="en-US" sz="1800" dirty="0">
                <a:solidFill>
                  <a:schemeClr val="tx1"/>
                </a:solidFill>
              </a:rPr>
              <a:t> </a:t>
            </a:r>
            <a:r>
              <a:rPr lang="en-US" sz="1800" dirty="0" err="1">
                <a:solidFill>
                  <a:schemeClr val="tx1"/>
                </a:solidFill>
              </a:rPr>
              <a:t>elemento</a:t>
            </a:r>
            <a:r>
              <a:rPr lang="en-US" sz="1800" dirty="0">
                <a:solidFill>
                  <a:schemeClr val="tx1"/>
                </a:solidFill>
              </a:rPr>
              <a:t> ha un data-element </a:t>
            </a:r>
            <a:r>
              <a:rPr lang="en-US" sz="1800" dirty="0" err="1">
                <a:solidFill>
                  <a:schemeClr val="tx1"/>
                </a:solidFill>
              </a:rPr>
              <a:t>univoco</a:t>
            </a:r>
            <a:r>
              <a:rPr lang="en-US" sz="1800" dirty="0">
                <a:solidFill>
                  <a:schemeClr val="tx1"/>
                </a:solidFill>
              </a:rPr>
              <a:t> </a:t>
            </a:r>
            <a:r>
              <a:rPr lang="en-US" sz="1800" dirty="0" err="1">
                <a:solidFill>
                  <a:schemeClr val="tx1"/>
                </a:solidFill>
              </a:rPr>
              <a:t>assegnato</a:t>
            </a:r>
            <a:r>
              <a:rPr lang="en-US" sz="1800" dirty="0">
                <a:solidFill>
                  <a:schemeClr val="tx1"/>
                </a:solidFill>
              </a:rPr>
              <a:t> per </a:t>
            </a:r>
            <a:r>
              <a:rPr lang="en-US" sz="1800" dirty="0" err="1">
                <a:solidFill>
                  <a:schemeClr val="tx1"/>
                </a:solidFill>
              </a:rPr>
              <a:t>identificarlo</a:t>
            </a:r>
          </a:p>
          <a:p>
            <a:pPr marL="0" indent="0">
              <a:buNone/>
            </a:pPr>
            <a:r>
              <a:rPr lang="en-US" sz="1800" dirty="0" err="1">
                <a:solidFill>
                  <a:schemeClr val="tx1"/>
                </a:solidFill>
              </a:rPr>
              <a:t>Infine</a:t>
            </a:r>
            <a:r>
              <a:rPr lang="en-US" sz="1800" dirty="0">
                <a:solidFill>
                  <a:schemeClr val="tx1"/>
                </a:solidFill>
              </a:rPr>
              <a:t> </a:t>
            </a:r>
            <a:r>
              <a:rPr lang="en-US" sz="1800" dirty="0" err="1">
                <a:solidFill>
                  <a:schemeClr val="tx1"/>
                </a:solidFill>
              </a:rPr>
              <a:t>troviamo</a:t>
            </a:r>
            <a:r>
              <a:rPr lang="en-US" sz="1800" dirty="0">
                <a:solidFill>
                  <a:schemeClr val="tx1"/>
                </a:solidFill>
              </a:rPr>
              <a:t> un footer </a:t>
            </a:r>
            <a:r>
              <a:rPr lang="en-US" sz="1800" dirty="0" err="1">
                <a:solidFill>
                  <a:schemeClr val="tx1"/>
                </a:solidFill>
              </a:rPr>
              <a:t>che</a:t>
            </a:r>
            <a:r>
              <a:rPr lang="en-US" sz="1800" dirty="0">
                <a:solidFill>
                  <a:schemeClr val="tx1"/>
                </a:solidFill>
              </a:rPr>
              <a:t> </a:t>
            </a:r>
            <a:r>
              <a:rPr lang="en-US" sz="1800" dirty="0" err="1">
                <a:solidFill>
                  <a:schemeClr val="tx1"/>
                </a:solidFill>
              </a:rPr>
              <a:t>conterrà</a:t>
            </a:r>
            <a:r>
              <a:rPr lang="en-US" sz="1800" dirty="0">
                <a:solidFill>
                  <a:schemeClr val="tx1"/>
                </a:solidFill>
              </a:rPr>
              <a:t> </a:t>
            </a:r>
            <a:r>
              <a:rPr lang="en-US" sz="1800" dirty="0" err="1">
                <a:solidFill>
                  <a:schemeClr val="tx1"/>
                </a:solidFill>
              </a:rPr>
              <a:t>informazioni</a:t>
            </a:r>
            <a:r>
              <a:rPr lang="en-US" sz="1800" dirty="0">
                <a:solidFill>
                  <a:schemeClr val="tx1"/>
                </a:solidFill>
              </a:rPr>
              <a:t> </a:t>
            </a:r>
            <a:r>
              <a:rPr lang="en-US" sz="1800" dirty="0" err="1">
                <a:solidFill>
                  <a:schemeClr val="tx1"/>
                </a:solidFill>
              </a:rPr>
              <a:t>sull'azienda</a:t>
            </a:r>
            <a:r>
              <a:rPr lang="en-US" sz="1800" dirty="0">
                <a:solidFill>
                  <a:schemeClr val="tx1"/>
                </a:solidFill>
              </a:rPr>
              <a:t> </a:t>
            </a:r>
            <a:r>
              <a:rPr lang="en-US" sz="1800" dirty="0" err="1">
                <a:solidFill>
                  <a:schemeClr val="tx1"/>
                </a:solidFill>
              </a:rPr>
              <a:t>ancora</a:t>
            </a:r>
            <a:r>
              <a:rPr lang="en-US" sz="1800" dirty="0">
                <a:solidFill>
                  <a:schemeClr val="tx1"/>
                </a:solidFill>
              </a:rPr>
              <a:t> da </a:t>
            </a:r>
            <a:r>
              <a:rPr lang="en-US" sz="1800" dirty="0" err="1">
                <a:solidFill>
                  <a:schemeClr val="tx1"/>
                </a:solidFill>
              </a:rPr>
              <a:t>definire</a:t>
            </a:r>
            <a:r>
              <a:rPr lang="en-US" sz="1800" dirty="0">
                <a:solidFill>
                  <a:schemeClr val="tx1"/>
                </a:solidFill>
              </a:rPr>
              <a:t>.</a:t>
            </a:r>
          </a:p>
          <a:p>
            <a:pPr marL="0" indent="0">
              <a:buNone/>
            </a:pPr>
            <a:endParaRPr lang="en-US" sz="1800" dirty="0">
              <a:solidFill>
                <a:schemeClr val="tx1"/>
              </a:solidFill>
            </a:endParaRPr>
          </a:p>
          <a:p>
            <a:pPr marL="0" indent="0">
              <a:buNone/>
            </a:pPr>
            <a:endParaRPr lang="en-US" sz="1800" dirty="0">
              <a:solidFill>
                <a:schemeClr val="tx1"/>
              </a:solidFill>
            </a:endParaRPr>
          </a:p>
        </p:txBody>
      </p:sp>
    </p:spTree>
    <p:extLst>
      <p:ext uri="{BB962C8B-B14F-4D97-AF65-F5344CB8AC3E}">
        <p14:creationId xmlns:p14="http://schemas.microsoft.com/office/powerpoint/2010/main" val="306867347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425570" y="37381"/>
            <a:ext cx="104063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solidFill>
                  <a:srgbClr val="FF0000"/>
                </a:solidFill>
              </a:rPr>
              <a:t>           ASPETTO DELLA PAGINA</a:t>
            </a:r>
          </a:p>
          <a:p>
            <a:endParaRPr lang="en-US" dirty="0"/>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3" name="Picture 8">
            <a:extLst>
              <a:ext uri="{FF2B5EF4-FFF2-40B4-BE49-F238E27FC236}">
                <a16:creationId xmlns:a16="http://schemas.microsoft.com/office/drawing/2014/main" id="{2A618C7B-60BE-4869-BF22-73D100FF25A4}"/>
              </a:ext>
            </a:extLst>
          </p:cNvPr>
          <p:cNvPicPr>
            <a:picLocks noChangeAspect="1"/>
          </p:cNvPicPr>
          <p:nvPr/>
        </p:nvPicPr>
        <p:blipFill>
          <a:blip r:embed="rId2"/>
          <a:stretch>
            <a:fillRect/>
          </a:stretch>
        </p:blipFill>
        <p:spPr>
          <a:xfrm>
            <a:off x="253044" y="753817"/>
            <a:ext cx="11700291" cy="5451004"/>
          </a:xfrm>
          <a:prstGeom prst="rect">
            <a:avLst/>
          </a:prstGeom>
        </p:spPr>
      </p:pic>
    </p:spTree>
    <p:extLst>
      <p:ext uri="{BB962C8B-B14F-4D97-AF65-F5344CB8AC3E}">
        <p14:creationId xmlns:p14="http://schemas.microsoft.com/office/powerpoint/2010/main" val="387039664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80513" y="181155"/>
            <a:ext cx="10406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13" name="Picture 14" descr="Graphical user interface, application&#10;&#10;Description automatically generated">
            <a:extLst>
              <a:ext uri="{FF2B5EF4-FFF2-40B4-BE49-F238E27FC236}">
                <a16:creationId xmlns:a16="http://schemas.microsoft.com/office/drawing/2014/main" id="{198CC41E-5BF7-4F7A-BA40-21AEC17BBEA6}"/>
              </a:ext>
            </a:extLst>
          </p:cNvPr>
          <p:cNvPicPr>
            <a:picLocks noChangeAspect="1"/>
          </p:cNvPicPr>
          <p:nvPr/>
        </p:nvPicPr>
        <p:blipFill>
          <a:blip r:embed="rId2"/>
          <a:stretch>
            <a:fillRect/>
          </a:stretch>
        </p:blipFill>
        <p:spPr>
          <a:xfrm>
            <a:off x="1388854" y="-3422"/>
            <a:ext cx="9011727" cy="4046880"/>
          </a:xfrm>
          <a:prstGeom prst="rect">
            <a:avLst/>
          </a:prstGeom>
        </p:spPr>
      </p:pic>
      <p:pic>
        <p:nvPicPr>
          <p:cNvPr id="15" name="Picture 16" descr="Graphical user interface&#10;&#10;Description automatically generated">
            <a:extLst>
              <a:ext uri="{FF2B5EF4-FFF2-40B4-BE49-F238E27FC236}">
                <a16:creationId xmlns:a16="http://schemas.microsoft.com/office/drawing/2014/main" id="{56F325A5-B528-43A8-92D9-32867DFBE567}"/>
              </a:ext>
            </a:extLst>
          </p:cNvPr>
          <p:cNvPicPr>
            <a:picLocks noChangeAspect="1"/>
          </p:cNvPicPr>
          <p:nvPr/>
        </p:nvPicPr>
        <p:blipFill>
          <a:blip r:embed="rId3"/>
          <a:stretch>
            <a:fillRect/>
          </a:stretch>
        </p:blipFill>
        <p:spPr>
          <a:xfrm>
            <a:off x="1388853" y="4029453"/>
            <a:ext cx="9097991" cy="3356716"/>
          </a:xfrm>
          <a:prstGeom prst="rect">
            <a:avLst/>
          </a:prstGeom>
        </p:spPr>
      </p:pic>
    </p:spTree>
    <p:extLst>
      <p:ext uri="{BB962C8B-B14F-4D97-AF65-F5344CB8AC3E}">
        <p14:creationId xmlns:p14="http://schemas.microsoft.com/office/powerpoint/2010/main" val="183528246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9"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55F928-A31A-4C82-888B-39EAB3981C5F}"/>
              </a:ext>
            </a:extLst>
          </p:cNvPr>
          <p:cNvSpPr>
            <a:spLocks noGrp="1"/>
          </p:cNvSpPr>
          <p:nvPr>
            <p:ph type="title"/>
          </p:nvPr>
        </p:nvSpPr>
        <p:spPr>
          <a:xfrm>
            <a:off x="3415910" y="642667"/>
            <a:ext cx="4761933" cy="251665"/>
          </a:xfrm>
        </p:spPr>
        <p:txBody>
          <a:bodyPr vert="horz" lIns="91440" tIns="45720" rIns="91440" bIns="45720" rtlCol="0" anchor="b">
            <a:normAutofit fontScale="90000"/>
          </a:bodyPr>
          <a:lstStyle/>
          <a:p>
            <a:r>
              <a:rPr lang="en-US" dirty="0">
                <a:solidFill>
                  <a:srgbClr val="FF0000"/>
                </a:solidFill>
              </a:rPr>
              <a:t>Barra di </a:t>
            </a:r>
            <a:r>
              <a:rPr lang="en-US" dirty="0" err="1">
                <a:solidFill>
                  <a:srgbClr val="FF0000"/>
                </a:solidFill>
              </a:rPr>
              <a:t>ricerca</a:t>
            </a:r>
            <a:endParaRPr lang="en-US" dirty="0">
              <a:solidFill>
                <a:srgbClr val="FF0000"/>
              </a:solidFill>
            </a:endParaRPr>
          </a:p>
        </p:txBody>
      </p:sp>
      <p:sp>
        <p:nvSpPr>
          <p:cNvPr id="4" name="Content Placeholder 2">
            <a:extLst>
              <a:ext uri="{FF2B5EF4-FFF2-40B4-BE49-F238E27FC236}">
                <a16:creationId xmlns:a16="http://schemas.microsoft.com/office/drawing/2014/main" id="{84121E49-9B13-442B-9C26-4AF0CE30789C}"/>
              </a:ext>
            </a:extLst>
          </p:cNvPr>
          <p:cNvSpPr>
            <a:spLocks noGrp="1"/>
          </p:cNvSpPr>
          <p:nvPr>
            <p:ph idx="1"/>
          </p:nvPr>
        </p:nvSpPr>
        <p:spPr>
          <a:xfrm>
            <a:off x="526061" y="958971"/>
            <a:ext cx="10259682" cy="5513076"/>
          </a:xfrm>
        </p:spPr>
        <p:txBody>
          <a:bodyPr>
            <a:normAutofit/>
          </a:bodyPr>
          <a:lstStyle/>
          <a:p>
            <a:pPr marL="0" indent="0">
              <a:buClr>
                <a:prstClr val="black"/>
              </a:buClr>
              <a:buNone/>
            </a:pP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p:txBody>
      </p:sp>
      <p:pic>
        <p:nvPicPr>
          <p:cNvPr id="8" name="Picture 9" descr="Graphical user interface, website&#10;&#10;Description automatically generated">
            <a:extLst>
              <a:ext uri="{FF2B5EF4-FFF2-40B4-BE49-F238E27FC236}">
                <a16:creationId xmlns:a16="http://schemas.microsoft.com/office/drawing/2014/main" id="{868F08FE-6C45-46EF-96B2-6C8925012286}"/>
              </a:ext>
            </a:extLst>
          </p:cNvPr>
          <p:cNvPicPr>
            <a:picLocks noChangeAspect="1"/>
          </p:cNvPicPr>
          <p:nvPr/>
        </p:nvPicPr>
        <p:blipFill>
          <a:blip r:embed="rId2"/>
          <a:stretch>
            <a:fillRect/>
          </a:stretch>
        </p:blipFill>
        <p:spPr>
          <a:xfrm>
            <a:off x="411193" y="1033260"/>
            <a:ext cx="11527762" cy="5352195"/>
          </a:xfrm>
          <a:prstGeom prst="rect">
            <a:avLst/>
          </a:prstGeom>
        </p:spPr>
      </p:pic>
    </p:spTree>
    <p:extLst>
      <p:ext uri="{BB962C8B-B14F-4D97-AF65-F5344CB8AC3E}">
        <p14:creationId xmlns:p14="http://schemas.microsoft.com/office/powerpoint/2010/main" val="233506472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9"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55F928-A31A-4C82-888B-39EAB3981C5F}"/>
              </a:ext>
            </a:extLst>
          </p:cNvPr>
          <p:cNvSpPr>
            <a:spLocks noGrp="1"/>
          </p:cNvSpPr>
          <p:nvPr>
            <p:ph type="title"/>
          </p:nvPr>
        </p:nvSpPr>
        <p:spPr>
          <a:xfrm>
            <a:off x="3344023" y="441384"/>
            <a:ext cx="4761933" cy="251665"/>
          </a:xfrm>
        </p:spPr>
        <p:txBody>
          <a:bodyPr vert="horz" lIns="91440" tIns="45720" rIns="91440" bIns="45720" rtlCol="0" anchor="b">
            <a:normAutofit fontScale="90000"/>
          </a:bodyPr>
          <a:lstStyle/>
          <a:p>
            <a:r>
              <a:rPr lang="en-US" dirty="0">
                <a:solidFill>
                  <a:srgbClr val="FF0000"/>
                </a:solidFill>
              </a:rPr>
              <a:t>Barra di </a:t>
            </a:r>
            <a:r>
              <a:rPr lang="en-US" dirty="0" err="1">
                <a:solidFill>
                  <a:srgbClr val="FF0000"/>
                </a:solidFill>
              </a:rPr>
              <a:t>ricerca</a:t>
            </a:r>
            <a:endParaRPr lang="en-US" dirty="0">
              <a:solidFill>
                <a:srgbClr val="FF0000"/>
              </a:solidFill>
            </a:endParaRPr>
          </a:p>
        </p:txBody>
      </p:sp>
      <p:sp>
        <p:nvSpPr>
          <p:cNvPr id="4" name="Content Placeholder 2">
            <a:extLst>
              <a:ext uri="{FF2B5EF4-FFF2-40B4-BE49-F238E27FC236}">
                <a16:creationId xmlns:a16="http://schemas.microsoft.com/office/drawing/2014/main" id="{84121E49-9B13-442B-9C26-4AF0CE30789C}"/>
              </a:ext>
            </a:extLst>
          </p:cNvPr>
          <p:cNvSpPr>
            <a:spLocks noGrp="1"/>
          </p:cNvSpPr>
          <p:nvPr>
            <p:ph idx="1"/>
          </p:nvPr>
        </p:nvSpPr>
        <p:spPr>
          <a:xfrm>
            <a:off x="526061" y="958971"/>
            <a:ext cx="10259682" cy="5513076"/>
          </a:xfrm>
        </p:spPr>
        <p:txBody>
          <a:bodyPr>
            <a:normAutofit/>
          </a:bodyPr>
          <a:lstStyle/>
          <a:p>
            <a:pPr marL="0" indent="0">
              <a:buClr>
                <a:prstClr val="black"/>
              </a:buClr>
              <a:buNone/>
            </a:pP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p:txBody>
      </p:sp>
      <p:sp>
        <p:nvSpPr>
          <p:cNvPr id="5" name="TextBox 4">
            <a:extLst>
              <a:ext uri="{FF2B5EF4-FFF2-40B4-BE49-F238E27FC236}">
                <a16:creationId xmlns:a16="http://schemas.microsoft.com/office/drawing/2014/main" id="{01824CC7-9AC0-4ACC-9F28-E9003648CD27}"/>
              </a:ext>
            </a:extLst>
          </p:cNvPr>
          <p:cNvSpPr txBox="1"/>
          <p:nvPr/>
        </p:nvSpPr>
        <p:spPr>
          <a:xfrm>
            <a:off x="296175" y="828136"/>
            <a:ext cx="1144150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All'inserimento di un carattere nella search bar viene invocata la funzione </a:t>
            </a:r>
            <a:r>
              <a:rPr lang="en-US" dirty="0">
                <a:solidFill>
                  <a:srgbClr val="FF0000"/>
                </a:solidFill>
              </a:rPr>
              <a:t>showsearch</a:t>
            </a:r>
            <a:r>
              <a:rPr lang="en-US" dirty="0"/>
              <a:t>,che effettua un controllo sul titolo dell'elemento (ES Samsung S21),tutti gli elementi che hanno un titolo che contiene la lettera inserita verranno mostrati,agli altri elementi viene applicata la classe hidden,che ha come effetto quello di settare display:hidden,ovvero non mostrare l'elemento,ovviamente se la </a:t>
            </a:r>
            <a:r>
              <a:rPr lang="en-US" dirty="0" err="1"/>
              <a:t>barra</a:t>
            </a:r>
            <a:r>
              <a:rPr lang="en-US" dirty="0"/>
              <a:t> di </a:t>
            </a:r>
            <a:r>
              <a:rPr lang="en-US" dirty="0" err="1"/>
              <a:t>ricerca</a:t>
            </a:r>
            <a:r>
              <a:rPr lang="en-US" dirty="0"/>
              <a:t> non </a:t>
            </a:r>
            <a:r>
              <a:rPr lang="en-US" dirty="0" err="1"/>
              <a:t>contiene</a:t>
            </a:r>
            <a:r>
              <a:rPr lang="en-US" dirty="0"/>
              <a:t> </a:t>
            </a:r>
            <a:r>
              <a:rPr lang="en-US" dirty="0" err="1"/>
              <a:t>nessun</a:t>
            </a:r>
            <a:r>
              <a:rPr lang="en-US" dirty="0"/>
              <a:t> carattere </a:t>
            </a:r>
            <a:r>
              <a:rPr lang="en-US" dirty="0" err="1"/>
              <a:t>vengono</a:t>
            </a:r>
            <a:r>
              <a:rPr lang="en-US" dirty="0"/>
              <a:t> </a:t>
            </a:r>
            <a:r>
              <a:rPr lang="en-US" dirty="0" err="1"/>
              <a:t>visualizzati</a:t>
            </a:r>
            <a:r>
              <a:rPr lang="en-US" dirty="0"/>
              <a:t> tutti </a:t>
            </a:r>
            <a:r>
              <a:rPr lang="en-US" dirty="0" err="1"/>
              <a:t>gli</a:t>
            </a:r>
            <a:r>
              <a:rPr lang="en-US" dirty="0"/>
              <a:t> </a:t>
            </a:r>
            <a:r>
              <a:rPr lang="en-US" dirty="0" err="1"/>
              <a:t>elementi.Dal</a:t>
            </a:r>
            <a:r>
              <a:rPr lang="en-US" dirty="0"/>
              <a:t> punto di vista </a:t>
            </a:r>
            <a:r>
              <a:rPr lang="en-US" dirty="0" err="1"/>
              <a:t>implementativo,la</a:t>
            </a:r>
            <a:r>
              <a:rPr lang="en-US" dirty="0"/>
              <a:t> </a:t>
            </a:r>
            <a:r>
              <a:rPr lang="en-US" dirty="0" err="1"/>
              <a:t>funzione</a:t>
            </a:r>
            <a:r>
              <a:rPr lang="en-US" dirty="0"/>
              <a:t> </a:t>
            </a:r>
            <a:r>
              <a:rPr lang="en-US" dirty="0" err="1">
                <a:solidFill>
                  <a:srgbClr val="FF0000"/>
                </a:solidFill>
              </a:rPr>
              <a:t>showsearch</a:t>
            </a:r>
            <a:r>
              <a:rPr lang="en-US" dirty="0">
                <a:solidFill>
                  <a:srgbClr val="FF0000"/>
                </a:solidFill>
              </a:rPr>
              <a:t> </a:t>
            </a:r>
            <a:r>
              <a:rPr lang="en-US" dirty="0" err="1"/>
              <a:t>viene</a:t>
            </a:r>
            <a:r>
              <a:rPr lang="en-US" dirty="0"/>
              <a:t> </a:t>
            </a:r>
            <a:r>
              <a:rPr lang="en-US" dirty="0" err="1"/>
              <a:t>invocata</a:t>
            </a:r>
            <a:r>
              <a:rPr lang="en-US" dirty="0"/>
              <a:t> </a:t>
            </a:r>
            <a:r>
              <a:rPr lang="en-US" dirty="0" err="1"/>
              <a:t>ogni</a:t>
            </a:r>
            <a:r>
              <a:rPr lang="en-US" dirty="0"/>
              <a:t> volta </a:t>
            </a:r>
            <a:r>
              <a:rPr lang="en-US" dirty="0" err="1"/>
              <a:t>che</a:t>
            </a:r>
            <a:r>
              <a:rPr lang="en-US" dirty="0"/>
              <a:t> viene inserito un carattere nella search-bar(azione="</a:t>
            </a:r>
            <a:r>
              <a:rPr lang="en-US" dirty="0">
                <a:solidFill>
                  <a:srgbClr val="FF0000"/>
                </a:solidFill>
              </a:rPr>
              <a:t>keyup</a:t>
            </a:r>
            <a:r>
              <a:rPr lang="en-US" dirty="0"/>
              <a:t>"),nella funzione il controllo viene effettuato tramite </a:t>
            </a:r>
            <a:r>
              <a:rPr lang="en-US" dirty="0">
                <a:solidFill>
                  <a:srgbClr val="FF0000"/>
                </a:solidFill>
              </a:rPr>
              <a:t>IndexOf</a:t>
            </a:r>
            <a:r>
              <a:rPr lang="en-US" dirty="0"/>
              <a:t>.</a:t>
            </a:r>
          </a:p>
        </p:txBody>
      </p:sp>
      <p:pic>
        <p:nvPicPr>
          <p:cNvPr id="3" name="Picture 5" descr="Text&#10;&#10;Description automatically generated">
            <a:extLst>
              <a:ext uri="{FF2B5EF4-FFF2-40B4-BE49-F238E27FC236}">
                <a16:creationId xmlns:a16="http://schemas.microsoft.com/office/drawing/2014/main" id="{3940F86D-D1BF-4422-B012-71005F0E4624}"/>
              </a:ext>
            </a:extLst>
          </p:cNvPr>
          <p:cNvPicPr>
            <a:picLocks noChangeAspect="1"/>
          </p:cNvPicPr>
          <p:nvPr/>
        </p:nvPicPr>
        <p:blipFill>
          <a:blip r:embed="rId2"/>
          <a:stretch>
            <a:fillRect/>
          </a:stretch>
        </p:blipFill>
        <p:spPr>
          <a:xfrm>
            <a:off x="368060" y="3404034"/>
            <a:ext cx="4899803" cy="3011667"/>
          </a:xfrm>
          <a:prstGeom prst="rect">
            <a:avLst/>
          </a:prstGeom>
        </p:spPr>
      </p:pic>
      <p:pic>
        <p:nvPicPr>
          <p:cNvPr id="6" name="Picture 9">
            <a:extLst>
              <a:ext uri="{FF2B5EF4-FFF2-40B4-BE49-F238E27FC236}">
                <a16:creationId xmlns:a16="http://schemas.microsoft.com/office/drawing/2014/main" id="{84FAF450-8B57-407F-B909-8E53DB88E3CB}"/>
              </a:ext>
            </a:extLst>
          </p:cNvPr>
          <p:cNvPicPr>
            <a:picLocks noChangeAspect="1"/>
          </p:cNvPicPr>
          <p:nvPr/>
        </p:nvPicPr>
        <p:blipFill>
          <a:blip r:embed="rId3"/>
          <a:stretch>
            <a:fillRect/>
          </a:stretch>
        </p:blipFill>
        <p:spPr>
          <a:xfrm>
            <a:off x="6090249" y="3398176"/>
            <a:ext cx="5460520" cy="478591"/>
          </a:xfrm>
          <a:prstGeom prst="rect">
            <a:avLst/>
          </a:prstGeom>
        </p:spPr>
      </p:pic>
    </p:spTree>
    <p:extLst>
      <p:ext uri="{BB962C8B-B14F-4D97-AF65-F5344CB8AC3E}">
        <p14:creationId xmlns:p14="http://schemas.microsoft.com/office/powerpoint/2010/main" val="64255839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669985" y="37381"/>
            <a:ext cx="104063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                                                BOTTONE SHOW MORE/SHOW LESS</a:t>
            </a:r>
            <a:endParaRPr lang="en-US" dirty="0">
              <a:solidFill>
                <a:srgbClr val="FF0000"/>
              </a:solidFill>
            </a:endParaRPr>
          </a:p>
          <a:p>
            <a:endParaRPr lang="en-US" dirty="0"/>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9" name="TextBox 8">
            <a:extLst>
              <a:ext uri="{FF2B5EF4-FFF2-40B4-BE49-F238E27FC236}">
                <a16:creationId xmlns:a16="http://schemas.microsoft.com/office/drawing/2014/main" id="{C1865836-412C-4D1C-8812-1E0711E0C57C}"/>
              </a:ext>
            </a:extLst>
          </p:cNvPr>
          <p:cNvSpPr txBox="1"/>
          <p:nvPr/>
        </p:nvSpPr>
        <p:spPr>
          <a:xfrm>
            <a:off x="626854" y="5457645"/>
            <a:ext cx="104925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2" name="Picture 10" descr="Graphical user interface, application&#10;&#10;Description automatically generated">
            <a:extLst>
              <a:ext uri="{FF2B5EF4-FFF2-40B4-BE49-F238E27FC236}">
                <a16:creationId xmlns:a16="http://schemas.microsoft.com/office/drawing/2014/main" id="{9F3E2FF4-C5C2-4F63-93EE-8FFF38014E78}"/>
              </a:ext>
            </a:extLst>
          </p:cNvPr>
          <p:cNvPicPr>
            <a:picLocks noChangeAspect="1"/>
          </p:cNvPicPr>
          <p:nvPr/>
        </p:nvPicPr>
        <p:blipFill>
          <a:blip r:embed="rId2"/>
          <a:stretch>
            <a:fillRect/>
          </a:stretch>
        </p:blipFill>
        <p:spPr>
          <a:xfrm>
            <a:off x="468702" y="426319"/>
            <a:ext cx="11628405" cy="5401512"/>
          </a:xfrm>
          <a:prstGeom prst="rect">
            <a:avLst/>
          </a:prstGeom>
        </p:spPr>
      </p:pic>
    </p:spTree>
    <p:extLst>
      <p:ext uri="{BB962C8B-B14F-4D97-AF65-F5344CB8AC3E}">
        <p14:creationId xmlns:p14="http://schemas.microsoft.com/office/powerpoint/2010/main" val="199062767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669985" y="37381"/>
            <a:ext cx="104063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                                                BOTTONE SHOW MORE/SHOW LESS</a:t>
            </a:r>
            <a:endParaRPr lang="en-US" dirty="0">
              <a:solidFill>
                <a:srgbClr val="FF0000"/>
              </a:solidFill>
            </a:endParaRPr>
          </a:p>
          <a:p>
            <a:endParaRPr lang="en-US" dirty="0"/>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9" name="TextBox 8">
            <a:extLst>
              <a:ext uri="{FF2B5EF4-FFF2-40B4-BE49-F238E27FC236}">
                <a16:creationId xmlns:a16="http://schemas.microsoft.com/office/drawing/2014/main" id="{C1865836-412C-4D1C-8812-1E0711E0C57C}"/>
              </a:ext>
            </a:extLst>
          </p:cNvPr>
          <p:cNvSpPr txBox="1"/>
          <p:nvPr/>
        </p:nvSpPr>
        <p:spPr>
          <a:xfrm>
            <a:off x="1115684" y="684362"/>
            <a:ext cx="1023380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 click del </a:t>
            </a:r>
            <a:r>
              <a:rPr lang="en-US" dirty="0" err="1"/>
              <a:t>bottone</a:t>
            </a:r>
            <a:r>
              <a:rPr lang="en-US" dirty="0"/>
              <a:t> SHOW MORE di un </a:t>
            </a:r>
            <a:r>
              <a:rPr lang="en-US" dirty="0" err="1"/>
              <a:t>elemento</a:t>
            </a:r>
            <a:r>
              <a:rPr lang="en-US" dirty="0"/>
              <a:t> </a:t>
            </a:r>
            <a:r>
              <a:rPr lang="en-US" dirty="0" err="1"/>
              <a:t>nella</a:t>
            </a:r>
            <a:r>
              <a:rPr lang="en-US" dirty="0"/>
              <a:t> section(</a:t>
            </a:r>
            <a:r>
              <a:rPr lang="en-US" dirty="0" err="1"/>
              <a:t>che</a:t>
            </a:r>
            <a:r>
              <a:rPr lang="en-US" dirty="0"/>
              <a:t> ha </a:t>
            </a:r>
            <a:r>
              <a:rPr lang="en-US" dirty="0" err="1"/>
              <a:t>classe</a:t>
            </a:r>
            <a:r>
              <a:rPr lang="en-US" dirty="0"/>
              <a:t> flex-</a:t>
            </a:r>
            <a:r>
              <a:rPr lang="en-US" dirty="0" err="1"/>
              <a:t>itemsection</a:t>
            </a:r>
            <a:r>
              <a:rPr lang="en-US" dirty="0"/>
              <a:t>),</a:t>
            </a:r>
            <a:r>
              <a:rPr lang="en-US" dirty="0" err="1"/>
              <a:t>verrà</a:t>
            </a:r>
            <a:r>
              <a:rPr lang="en-US" dirty="0"/>
              <a:t> </a:t>
            </a:r>
            <a:r>
              <a:rPr lang="en-US" dirty="0" err="1"/>
              <a:t>invocata</a:t>
            </a:r>
            <a:r>
              <a:rPr lang="en-US" dirty="0"/>
              <a:t> la </a:t>
            </a:r>
            <a:r>
              <a:rPr lang="en-US" dirty="0" err="1"/>
              <a:t>funzione</a:t>
            </a:r>
            <a:r>
              <a:rPr lang="en-US" dirty="0"/>
              <a:t> </a:t>
            </a:r>
            <a:r>
              <a:rPr lang="en-US" dirty="0" err="1">
                <a:solidFill>
                  <a:srgbClr val="FF0000"/>
                </a:solidFill>
              </a:rPr>
              <a:t>showmore</a:t>
            </a:r>
            <a:r>
              <a:rPr lang="en-US" dirty="0" err="1"/>
              <a:t>,che</a:t>
            </a:r>
            <a:r>
              <a:rPr lang="en-US" dirty="0"/>
              <a:t> ha come </a:t>
            </a:r>
            <a:r>
              <a:rPr lang="en-US" dirty="0" err="1"/>
              <a:t>effetto</a:t>
            </a:r>
            <a:r>
              <a:rPr lang="en-US" dirty="0"/>
              <a:t>  di </a:t>
            </a:r>
            <a:r>
              <a:rPr lang="en-US" dirty="0" err="1"/>
              <a:t>visualizzare</a:t>
            </a:r>
            <a:r>
              <a:rPr lang="en-US" dirty="0"/>
              <a:t> il div information(</a:t>
            </a:r>
            <a:r>
              <a:rPr lang="en-US" dirty="0" err="1"/>
              <a:t>rimuovendo</a:t>
            </a:r>
            <a:r>
              <a:rPr lang="en-US" dirty="0"/>
              <a:t> la </a:t>
            </a:r>
            <a:r>
              <a:rPr lang="en-US" dirty="0" err="1"/>
              <a:t>classe</a:t>
            </a:r>
            <a:r>
              <a:rPr lang="en-US" dirty="0"/>
              <a:t> hidden).</a:t>
            </a:r>
            <a:r>
              <a:rPr lang="en-US" dirty="0" err="1"/>
              <a:t>All'interno</a:t>
            </a:r>
            <a:r>
              <a:rPr lang="en-US" dirty="0"/>
              <a:t> di tale div </a:t>
            </a:r>
            <a:r>
              <a:rPr lang="en-US" dirty="0" err="1"/>
              <a:t>vengono</a:t>
            </a:r>
            <a:r>
              <a:rPr lang="en-US" dirty="0"/>
              <a:t> </a:t>
            </a:r>
            <a:r>
              <a:rPr lang="en-US" dirty="0" err="1"/>
              <a:t>appesi</a:t>
            </a:r>
            <a:r>
              <a:rPr lang="en-US" dirty="0"/>
              <a:t>  la </a:t>
            </a:r>
            <a:r>
              <a:rPr lang="en-US" dirty="0" err="1"/>
              <a:t>descrizione</a:t>
            </a:r>
            <a:r>
              <a:rPr lang="en-US" dirty="0"/>
              <a:t> </a:t>
            </a:r>
            <a:r>
              <a:rPr lang="en-US" dirty="0" err="1"/>
              <a:t>dell'elemento,il</a:t>
            </a:r>
            <a:r>
              <a:rPr lang="en-US" dirty="0"/>
              <a:t> </a:t>
            </a:r>
            <a:r>
              <a:rPr lang="en-US" dirty="0" err="1"/>
              <a:t>prezzo</a:t>
            </a:r>
            <a:r>
              <a:rPr lang="en-US" dirty="0"/>
              <a:t> </a:t>
            </a:r>
            <a:r>
              <a:rPr lang="en-US" dirty="0" err="1"/>
              <a:t>dell'elemento</a:t>
            </a:r>
            <a:r>
              <a:rPr lang="en-US" dirty="0"/>
              <a:t> ed un </a:t>
            </a:r>
            <a:r>
              <a:rPr lang="en-US" dirty="0" err="1"/>
              <a:t>bottone</a:t>
            </a:r>
            <a:r>
              <a:rPr lang="en-US" dirty="0"/>
              <a:t> SHOW LESS in </a:t>
            </a:r>
            <a:r>
              <a:rPr lang="en-US" dirty="0" err="1"/>
              <a:t>maniera</a:t>
            </a:r>
            <a:r>
              <a:rPr lang="en-US" dirty="0"/>
              <a:t> </a:t>
            </a:r>
            <a:r>
              <a:rPr lang="en-US" dirty="0" err="1"/>
              <a:t>dinamica</a:t>
            </a:r>
            <a:r>
              <a:rPr lang="en-US" dirty="0"/>
              <a:t> </a:t>
            </a:r>
            <a:r>
              <a:rPr lang="en-US" dirty="0" err="1"/>
              <a:t>tramite</a:t>
            </a:r>
            <a:r>
              <a:rPr lang="en-US" dirty="0"/>
              <a:t> il file </a:t>
            </a:r>
            <a:r>
              <a:rPr lang="en-US" dirty="0" err="1"/>
              <a:t>constants.js.Il</a:t>
            </a:r>
            <a:r>
              <a:rPr lang="en-US" dirty="0"/>
              <a:t> </a:t>
            </a:r>
            <a:r>
              <a:rPr lang="en-US" dirty="0" err="1"/>
              <a:t>bottone</a:t>
            </a:r>
            <a:r>
              <a:rPr lang="en-US" dirty="0"/>
              <a:t> SHOW MORE </a:t>
            </a:r>
            <a:r>
              <a:rPr lang="en-US" dirty="0" err="1"/>
              <a:t>viene</a:t>
            </a:r>
            <a:r>
              <a:rPr lang="en-US" dirty="0"/>
              <a:t> </a:t>
            </a:r>
            <a:r>
              <a:rPr lang="en-US" dirty="0" err="1"/>
              <a:t>nascosto</a:t>
            </a:r>
            <a:r>
              <a:rPr lang="en-US" dirty="0"/>
              <a:t> </a:t>
            </a:r>
            <a:r>
              <a:rPr lang="en-US" dirty="0" err="1"/>
              <a:t>applicando</a:t>
            </a:r>
            <a:r>
              <a:rPr lang="en-US" dirty="0"/>
              <a:t> la </a:t>
            </a:r>
            <a:r>
              <a:rPr lang="en-US" dirty="0" err="1"/>
              <a:t>proprietà</a:t>
            </a:r>
            <a:r>
              <a:rPr lang="en-US" dirty="0"/>
              <a:t> hidden e  </a:t>
            </a:r>
            <a:r>
              <a:rPr lang="en-US" dirty="0" err="1"/>
              <a:t>inoltre</a:t>
            </a:r>
            <a:r>
              <a:rPr lang="en-US" dirty="0"/>
              <a:t> </a:t>
            </a:r>
            <a:r>
              <a:rPr lang="en-US" dirty="0" err="1"/>
              <a:t>viene</a:t>
            </a:r>
            <a:r>
              <a:rPr lang="en-US" dirty="0"/>
              <a:t> </a:t>
            </a:r>
            <a:r>
              <a:rPr lang="en-US" dirty="0" err="1"/>
              <a:t>aggiunto</a:t>
            </a:r>
            <a:r>
              <a:rPr lang="en-US" dirty="0"/>
              <a:t> un listener </a:t>
            </a:r>
            <a:r>
              <a:rPr lang="en-US" dirty="0" err="1"/>
              <a:t>sul</a:t>
            </a:r>
            <a:r>
              <a:rPr lang="en-US" dirty="0"/>
              <a:t> </a:t>
            </a:r>
            <a:r>
              <a:rPr lang="en-US" dirty="0" err="1"/>
              <a:t>bottone</a:t>
            </a:r>
            <a:r>
              <a:rPr lang="en-US" dirty="0"/>
              <a:t> SHOW </a:t>
            </a:r>
            <a:r>
              <a:rPr lang="en-US" dirty="0" err="1"/>
              <a:t>LESS,cosi</a:t>
            </a:r>
            <a:r>
              <a:rPr lang="en-US" dirty="0"/>
              <a:t> da </a:t>
            </a:r>
            <a:r>
              <a:rPr lang="en-US" dirty="0" err="1"/>
              <a:t>poter</a:t>
            </a:r>
            <a:r>
              <a:rPr lang="en-US" dirty="0"/>
              <a:t> </a:t>
            </a:r>
            <a:r>
              <a:rPr lang="en-US" dirty="0" err="1"/>
              <a:t>essere</a:t>
            </a:r>
            <a:r>
              <a:rPr lang="en-US" dirty="0"/>
              <a:t> </a:t>
            </a:r>
            <a:r>
              <a:rPr lang="en-US" dirty="0" err="1"/>
              <a:t>cliccato</a:t>
            </a:r>
            <a:r>
              <a:rPr lang="en-US" dirty="0"/>
              <a:t>.</a:t>
            </a:r>
          </a:p>
          <a:p>
            <a:r>
              <a:rPr lang="en-US" dirty="0"/>
              <a:t>Al click del </a:t>
            </a:r>
            <a:r>
              <a:rPr lang="en-US" dirty="0" err="1"/>
              <a:t>bottone</a:t>
            </a:r>
            <a:r>
              <a:rPr lang="en-US" dirty="0"/>
              <a:t> SHOW </a:t>
            </a:r>
            <a:r>
              <a:rPr lang="en-US" dirty="0" err="1"/>
              <a:t>LESS,verrà</a:t>
            </a:r>
            <a:r>
              <a:rPr lang="en-US" dirty="0"/>
              <a:t> </a:t>
            </a:r>
            <a:r>
              <a:rPr lang="en-US" dirty="0" err="1"/>
              <a:t>invocata</a:t>
            </a:r>
            <a:r>
              <a:rPr lang="en-US" dirty="0"/>
              <a:t> la </a:t>
            </a:r>
            <a:r>
              <a:rPr lang="en-US" dirty="0" err="1"/>
              <a:t>funzione</a:t>
            </a:r>
            <a:r>
              <a:rPr lang="en-US" dirty="0"/>
              <a:t> </a:t>
            </a:r>
            <a:r>
              <a:rPr lang="en-US" dirty="0" err="1">
                <a:solidFill>
                  <a:srgbClr val="FF0000"/>
                </a:solidFill>
              </a:rPr>
              <a:t>showless</a:t>
            </a:r>
            <a:r>
              <a:rPr lang="en-US" dirty="0" err="1"/>
              <a:t>,che</a:t>
            </a:r>
            <a:r>
              <a:rPr lang="en-US" dirty="0"/>
              <a:t> ha come </a:t>
            </a:r>
            <a:r>
              <a:rPr lang="en-US" dirty="0" err="1"/>
              <a:t>effetto</a:t>
            </a:r>
            <a:r>
              <a:rPr lang="en-US" dirty="0"/>
              <a:t> di </a:t>
            </a:r>
            <a:r>
              <a:rPr lang="en-US" dirty="0" err="1"/>
              <a:t>eliminare</a:t>
            </a:r>
            <a:r>
              <a:rPr lang="en-US" dirty="0"/>
              <a:t> </a:t>
            </a:r>
            <a:r>
              <a:rPr lang="en-US" dirty="0" err="1"/>
              <a:t>gli</a:t>
            </a:r>
            <a:r>
              <a:rPr lang="en-US" dirty="0"/>
              <a:t> </a:t>
            </a:r>
            <a:r>
              <a:rPr lang="en-US" dirty="0" err="1"/>
              <a:t>elementi</a:t>
            </a:r>
            <a:r>
              <a:rPr lang="en-US" dirty="0"/>
              <a:t> </a:t>
            </a:r>
            <a:r>
              <a:rPr lang="en-US" dirty="0" err="1"/>
              <a:t>aggiunti</a:t>
            </a:r>
            <a:r>
              <a:rPr lang="en-US" dirty="0"/>
              <a:t> dentro il div information(</a:t>
            </a:r>
            <a:r>
              <a:rPr lang="en-US" dirty="0" err="1"/>
              <a:t>tramite</a:t>
            </a:r>
            <a:r>
              <a:rPr lang="en-US" dirty="0"/>
              <a:t> </a:t>
            </a:r>
            <a:r>
              <a:rPr lang="en-US" dirty="0" err="1">
                <a:solidFill>
                  <a:srgbClr val="FF0000"/>
                </a:solidFill>
              </a:rPr>
              <a:t>InnerHTML</a:t>
            </a:r>
            <a:r>
              <a:rPr lang="en-US" dirty="0"/>
              <a:t>) e non </a:t>
            </a:r>
            <a:r>
              <a:rPr lang="en-US" dirty="0" err="1"/>
              <a:t>visualizzare</a:t>
            </a:r>
            <a:r>
              <a:rPr lang="en-US" dirty="0"/>
              <a:t> il div information </a:t>
            </a:r>
            <a:r>
              <a:rPr lang="en-US" dirty="0" err="1"/>
              <a:t>aggiungendo</a:t>
            </a:r>
            <a:r>
              <a:rPr lang="en-US" dirty="0"/>
              <a:t> la </a:t>
            </a:r>
            <a:r>
              <a:rPr lang="en-US" dirty="0" err="1"/>
              <a:t>proprietà</a:t>
            </a:r>
            <a:r>
              <a:rPr lang="en-US" dirty="0"/>
              <a:t> </a:t>
            </a:r>
            <a:r>
              <a:rPr lang="en-US" dirty="0" err="1"/>
              <a:t>hidden.Inoltre</a:t>
            </a:r>
            <a:r>
              <a:rPr lang="en-US" dirty="0"/>
              <a:t> </a:t>
            </a:r>
            <a:r>
              <a:rPr lang="en-US" dirty="0" err="1"/>
              <a:t>viene</a:t>
            </a:r>
            <a:r>
              <a:rPr lang="en-US" dirty="0"/>
              <a:t> </a:t>
            </a:r>
            <a:r>
              <a:rPr lang="en-US" dirty="0" err="1"/>
              <a:t>rimossa</a:t>
            </a:r>
            <a:r>
              <a:rPr lang="en-US" dirty="0"/>
              <a:t> la </a:t>
            </a:r>
            <a:r>
              <a:rPr lang="en-US" dirty="0" err="1"/>
              <a:t>proprietà</a:t>
            </a:r>
            <a:r>
              <a:rPr lang="en-US" dirty="0"/>
              <a:t> hidden al </a:t>
            </a:r>
            <a:r>
              <a:rPr lang="en-US" dirty="0" err="1"/>
              <a:t>bottone</a:t>
            </a:r>
            <a:r>
              <a:rPr lang="en-US" dirty="0"/>
              <a:t> SHOW MORE </a:t>
            </a:r>
            <a:r>
              <a:rPr lang="en-US" dirty="0" err="1"/>
              <a:t>così</a:t>
            </a:r>
            <a:r>
              <a:rPr lang="en-US" dirty="0"/>
              <a:t>' </a:t>
            </a:r>
            <a:r>
              <a:rPr lang="en-US" dirty="0" err="1"/>
              <a:t>che</a:t>
            </a:r>
            <a:r>
              <a:rPr lang="en-US" dirty="0"/>
              <a:t> </a:t>
            </a:r>
            <a:r>
              <a:rPr lang="en-US" dirty="0" err="1"/>
              <a:t>potrà</a:t>
            </a:r>
            <a:r>
              <a:rPr lang="en-US" dirty="0"/>
              <a:t> </a:t>
            </a:r>
            <a:r>
              <a:rPr lang="en-US" dirty="0" err="1"/>
              <a:t>essere</a:t>
            </a:r>
            <a:r>
              <a:rPr lang="en-US" dirty="0"/>
              <a:t> di nuovo </a:t>
            </a:r>
            <a:r>
              <a:rPr lang="en-US" dirty="0" err="1"/>
              <a:t>visualizzato</a:t>
            </a:r>
            <a:r>
              <a:rPr lang="en-US" dirty="0"/>
              <a:t>.</a:t>
            </a:r>
          </a:p>
        </p:txBody>
      </p:sp>
      <p:pic>
        <p:nvPicPr>
          <p:cNvPr id="3" name="Picture 10" descr="Graphical user interface, website&#10;&#10;Description automatically generated">
            <a:extLst>
              <a:ext uri="{FF2B5EF4-FFF2-40B4-BE49-F238E27FC236}">
                <a16:creationId xmlns:a16="http://schemas.microsoft.com/office/drawing/2014/main" id="{08009C96-6998-4A68-953D-6F8A2F0C6AE6}"/>
              </a:ext>
            </a:extLst>
          </p:cNvPr>
          <p:cNvPicPr>
            <a:picLocks noChangeAspect="1"/>
          </p:cNvPicPr>
          <p:nvPr/>
        </p:nvPicPr>
        <p:blipFill>
          <a:blip r:embed="rId2"/>
          <a:stretch>
            <a:fillRect/>
          </a:stretch>
        </p:blipFill>
        <p:spPr>
          <a:xfrm>
            <a:off x="1216324" y="4055978"/>
            <a:ext cx="7573992" cy="1549631"/>
          </a:xfrm>
          <a:prstGeom prst="rect">
            <a:avLst/>
          </a:prstGeom>
        </p:spPr>
      </p:pic>
    </p:spTree>
    <p:extLst>
      <p:ext uri="{BB962C8B-B14F-4D97-AF65-F5344CB8AC3E}">
        <p14:creationId xmlns:p14="http://schemas.microsoft.com/office/powerpoint/2010/main" val="338809722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20"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9A780CD-E9D6-466A-A053-44FD513F11D2}"/>
              </a:ext>
            </a:extLst>
          </p:cNvPr>
          <p:cNvSpPr txBox="1"/>
          <p:nvPr/>
        </p:nvSpPr>
        <p:spPr>
          <a:xfrm>
            <a:off x="713117" y="-20128"/>
            <a:ext cx="104063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                                                             PREFERITI</a:t>
            </a:r>
          </a:p>
          <a:p>
            <a:endParaRPr lang="en-US" dirty="0"/>
          </a:p>
        </p:txBody>
      </p:sp>
      <p:sp>
        <p:nvSpPr>
          <p:cNvPr id="5" name="TextBox 4">
            <a:extLst>
              <a:ext uri="{FF2B5EF4-FFF2-40B4-BE49-F238E27FC236}">
                <a16:creationId xmlns:a16="http://schemas.microsoft.com/office/drawing/2014/main" id="{9BD5DF9A-F029-4ED6-9521-9C9C21BF10B9}"/>
              </a:ext>
            </a:extLst>
          </p:cNvPr>
          <p:cNvSpPr txBox="1"/>
          <p:nvPr/>
        </p:nvSpPr>
        <p:spPr>
          <a:xfrm>
            <a:off x="971909" y="5730815"/>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7A1DC514-8419-47C7-ACC5-FB6498CB06AD}"/>
              </a:ext>
            </a:extLst>
          </p:cNvPr>
          <p:cNvSpPr txBox="1"/>
          <p:nvPr/>
        </p:nvSpPr>
        <p:spPr>
          <a:xfrm rot="-5400000">
            <a:off x="9511162" y="2825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EBF99A68-238E-4C8C-A946-CC8CBE132130}"/>
              </a:ext>
            </a:extLst>
          </p:cNvPr>
          <p:cNvSpPr txBox="1"/>
          <p:nvPr/>
        </p:nvSpPr>
        <p:spPr>
          <a:xfrm>
            <a:off x="970112" y="6217848"/>
            <a:ext cx="31601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9" name="TextBox 8">
            <a:extLst>
              <a:ext uri="{FF2B5EF4-FFF2-40B4-BE49-F238E27FC236}">
                <a16:creationId xmlns:a16="http://schemas.microsoft.com/office/drawing/2014/main" id="{C1865836-412C-4D1C-8812-1E0711E0C57C}"/>
              </a:ext>
            </a:extLst>
          </p:cNvPr>
          <p:cNvSpPr txBox="1"/>
          <p:nvPr/>
        </p:nvSpPr>
        <p:spPr>
          <a:xfrm>
            <a:off x="583722" y="5529532"/>
            <a:ext cx="104925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3" name="Picture 10" descr="Graphical user interface, application&#10;&#10;Description automatically generated">
            <a:extLst>
              <a:ext uri="{FF2B5EF4-FFF2-40B4-BE49-F238E27FC236}">
                <a16:creationId xmlns:a16="http://schemas.microsoft.com/office/drawing/2014/main" id="{20230F31-98E8-4A89-872C-7F24109899BD}"/>
              </a:ext>
            </a:extLst>
          </p:cNvPr>
          <p:cNvPicPr>
            <a:picLocks noChangeAspect="1"/>
          </p:cNvPicPr>
          <p:nvPr/>
        </p:nvPicPr>
        <p:blipFill>
          <a:blip r:embed="rId2"/>
          <a:stretch>
            <a:fillRect/>
          </a:stretch>
        </p:blipFill>
        <p:spPr>
          <a:xfrm>
            <a:off x="109268" y="412977"/>
            <a:ext cx="11887198" cy="5730121"/>
          </a:xfrm>
          <a:prstGeom prst="rect">
            <a:avLst/>
          </a:prstGeom>
        </p:spPr>
      </p:pic>
    </p:spTree>
    <p:extLst>
      <p:ext uri="{BB962C8B-B14F-4D97-AF65-F5344CB8AC3E}">
        <p14:creationId xmlns:p14="http://schemas.microsoft.com/office/powerpoint/2010/main" val="241034960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Slice</vt:lpstr>
      <vt:lpstr>Sito web electrolus</vt:lpstr>
      <vt:lpstr>STRUTTURA mwh2</vt:lpstr>
      <vt:lpstr>PowerPoint Presentation</vt:lpstr>
      <vt:lpstr>PowerPoint Presentation</vt:lpstr>
      <vt:lpstr>Barra di ricerca</vt:lpstr>
      <vt:lpstr>Barra di ricerca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508</cp:revision>
  <dcterms:created xsi:type="dcterms:W3CDTF">2021-04-10T14:59:34Z</dcterms:created>
  <dcterms:modified xsi:type="dcterms:W3CDTF">2021-04-12T13:14:12Z</dcterms:modified>
</cp:coreProperties>
</file>