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D13D7-C111-9927-B53A-DBC8003AA1B2}" v="1336" dt="2021-04-10T17:10:08.794"/>
    <p1510:client id="{F3964D02-1A1E-1E96-6735-D6C94FA834BB}" v="3696" dt="2021-04-10T16:14:35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00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9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2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2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48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76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11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79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8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7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197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2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546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68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8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0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Sito web</a:t>
            </a:r>
            <a:br>
              <a:rPr lang="en-US" sz="6000">
                <a:solidFill>
                  <a:schemeClr val="tx2"/>
                </a:solidFill>
              </a:rPr>
            </a:br>
            <a:r>
              <a:rPr lang="en-US" sz="6000">
                <a:solidFill>
                  <a:schemeClr val="tx2"/>
                </a:solidFill>
              </a:rPr>
              <a:t>electrolus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Leotta gabriele  matricola:O46001999</a:t>
            </a:r>
          </a:p>
        </p:txBody>
      </p:sp>
    </p:spTree>
    <p:extLst>
      <p:ext uri="{BB962C8B-B14F-4D97-AF65-F5344CB8AC3E}">
        <p14:creationId xmlns:p14="http://schemas.microsoft.com/office/powerpoint/2010/main" val="4074230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928-A31A-4C82-888B-39EAB398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985" y="182592"/>
            <a:ext cx="4761933" cy="5679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STRUTTURA mwh2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21E49-9B13-442B-9C26-4AF0CE30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61" y="958971"/>
            <a:ext cx="10259682" cy="5513076"/>
          </a:xfrm>
        </p:spPr>
        <p:txBody>
          <a:bodyPr>
            <a:normAutofit/>
          </a:bodyPr>
          <a:lstStyle/>
          <a:p>
            <a:pPr marL="0" indent="0">
              <a:buClr>
                <a:prstClr val="black"/>
              </a:buClr>
              <a:buNone/>
            </a:pPr>
            <a:r>
              <a:rPr lang="en-US" sz="1800" dirty="0">
                <a:solidFill>
                  <a:schemeClr val="tx1"/>
                </a:solidFill>
              </a:rPr>
              <a:t>Ho </a:t>
            </a:r>
            <a:r>
              <a:rPr lang="en-US" sz="1800" err="1">
                <a:solidFill>
                  <a:schemeClr val="tx1"/>
                </a:solidFill>
              </a:rPr>
              <a:t>deciso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err="1">
                <a:solidFill>
                  <a:schemeClr val="tx1"/>
                </a:solidFill>
              </a:rPr>
              <a:t>implementare</a:t>
            </a:r>
            <a:r>
              <a:rPr lang="en-US" sz="1800" dirty="0">
                <a:solidFill>
                  <a:schemeClr val="tx1"/>
                </a:solidFill>
              </a:rPr>
              <a:t> le </a:t>
            </a:r>
            <a:r>
              <a:rPr lang="en-US" sz="1800" err="1">
                <a:solidFill>
                  <a:schemeClr val="tx1"/>
                </a:solidFill>
              </a:rPr>
              <a:t>specifiche</a:t>
            </a:r>
            <a:r>
              <a:rPr lang="en-US" sz="1800" dirty="0">
                <a:solidFill>
                  <a:schemeClr val="tx1"/>
                </a:solidFill>
              </a:rPr>
              <a:t> del mwh2,in un </a:t>
            </a:r>
            <a:r>
              <a:rPr lang="en-US" sz="1800" err="1">
                <a:solidFill>
                  <a:schemeClr val="tx1"/>
                </a:solidFill>
              </a:rPr>
              <a:t>altra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pagina</a:t>
            </a:r>
            <a:r>
              <a:rPr lang="en-US" sz="1800" dirty="0">
                <a:solidFill>
                  <a:schemeClr val="tx1"/>
                </a:solidFill>
              </a:rPr>
              <a:t> mwh2smarthphone.html,lasciando </a:t>
            </a:r>
            <a:r>
              <a:rPr lang="en-US" sz="1800" err="1">
                <a:solidFill>
                  <a:schemeClr val="tx1"/>
                </a:solidFill>
              </a:rPr>
              <a:t>inalterata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l'home page al  clicchi sull'elemento </a:t>
            </a:r>
            <a:r>
              <a:rPr lang="en-US" sz="1800" err="1">
                <a:solidFill>
                  <a:schemeClr val="tx1"/>
                </a:solidFill>
              </a:rPr>
              <a:t>smarthphone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della</a:t>
            </a:r>
            <a:r>
              <a:rPr lang="en-US" sz="1800" dirty="0">
                <a:solidFill>
                  <a:schemeClr val="tx1"/>
                </a:solidFill>
              </a:rPr>
              <a:t> navbar del file mwh1 il </a:t>
            </a:r>
            <a:r>
              <a:rPr lang="en-US" sz="1800" err="1">
                <a:solidFill>
                  <a:schemeClr val="tx1"/>
                </a:solidFill>
              </a:rPr>
              <a:t>broswer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caricherà</a:t>
            </a:r>
            <a:r>
              <a:rPr lang="en-US" sz="1800" dirty="0">
                <a:solidFill>
                  <a:schemeClr val="tx1"/>
                </a:solidFill>
              </a:rPr>
              <a:t> tale </a:t>
            </a:r>
            <a:r>
              <a:rPr lang="en-US" sz="1800" err="1">
                <a:solidFill>
                  <a:schemeClr val="tx1"/>
                </a:solidFill>
              </a:rPr>
              <a:t>pagina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La </a:t>
            </a:r>
            <a:r>
              <a:rPr lang="en-US" sz="1800" dirty="0" err="1">
                <a:solidFill>
                  <a:schemeClr val="tx1"/>
                </a:solidFill>
              </a:rPr>
              <a:t>pagina</a:t>
            </a:r>
            <a:r>
              <a:rPr lang="en-US" sz="1800" dirty="0">
                <a:solidFill>
                  <a:schemeClr val="tx1"/>
                </a:solidFill>
              </a:rPr>
              <a:t> mwh2smartphone.html </a:t>
            </a:r>
            <a:r>
              <a:rPr lang="en-US" sz="1800" dirty="0" err="1">
                <a:solidFill>
                  <a:schemeClr val="tx1"/>
                </a:solidFill>
              </a:rPr>
              <a:t>presenta</a:t>
            </a:r>
            <a:r>
              <a:rPr lang="en-US" sz="1800" dirty="0">
                <a:solidFill>
                  <a:schemeClr val="tx1"/>
                </a:solidFill>
              </a:rPr>
              <a:t> un header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ha le </a:t>
            </a:r>
            <a:r>
              <a:rPr lang="en-US" sz="1800" dirty="0" err="1">
                <a:solidFill>
                  <a:schemeClr val="tx1"/>
                </a:solidFill>
              </a:rPr>
              <a:t>stesse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proprietà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della</a:t>
            </a:r>
            <a:r>
              <a:rPr lang="en-US" sz="1800" dirty="0">
                <a:solidFill>
                  <a:schemeClr val="tx1"/>
                </a:solidFill>
              </a:rPr>
              <a:t> home </a:t>
            </a:r>
            <a:r>
              <a:rPr lang="en-US" sz="1800" dirty="0" err="1">
                <a:solidFill>
                  <a:schemeClr val="tx1"/>
                </a:solidFill>
              </a:rPr>
              <a:t>page,successivamente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abbiamo</a:t>
            </a:r>
            <a:r>
              <a:rPr lang="en-US" sz="1800" dirty="0">
                <a:solidFill>
                  <a:schemeClr val="tx1"/>
                </a:solidFill>
              </a:rPr>
              <a:t> un div </a:t>
            </a:r>
            <a:r>
              <a:rPr lang="en-US" sz="1800" dirty="0" err="1">
                <a:solidFill>
                  <a:schemeClr val="tx1"/>
                </a:solidFill>
              </a:rPr>
              <a:t>preferiti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però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inizialmente,al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caricamento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della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pagine</a:t>
            </a:r>
            <a:r>
              <a:rPr lang="en-US" sz="1800" dirty="0">
                <a:solidFill>
                  <a:schemeClr val="tx1"/>
                </a:solidFill>
              </a:rPr>
              <a:t> è </a:t>
            </a:r>
            <a:r>
              <a:rPr lang="en-US" sz="1800" dirty="0" err="1">
                <a:solidFill>
                  <a:schemeClr val="tx1"/>
                </a:solidFill>
              </a:rPr>
              <a:t>nascosto,successivamente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conterrà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gli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elementi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l'utente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vuole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inserire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suoi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preferiti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err="1">
                <a:solidFill>
                  <a:schemeClr val="tx1"/>
                </a:solidFill>
              </a:rPr>
              <a:t>Successivamente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troviamo</a:t>
            </a:r>
            <a:r>
              <a:rPr lang="en-US" sz="1800" dirty="0">
                <a:solidFill>
                  <a:schemeClr val="tx1"/>
                </a:solidFill>
              </a:rPr>
              <a:t> un div </a:t>
            </a:r>
            <a:r>
              <a:rPr lang="en-US" sz="1800" err="1">
                <a:solidFill>
                  <a:schemeClr val="tx1"/>
                </a:solidFill>
              </a:rPr>
              <a:t>searchbox,al</a:t>
            </a:r>
            <a:r>
              <a:rPr lang="en-US" sz="1800" dirty="0">
                <a:solidFill>
                  <a:schemeClr val="tx1"/>
                </a:solidFill>
              </a:rPr>
              <a:t> cui al </a:t>
            </a:r>
            <a:r>
              <a:rPr lang="en-US" sz="1800" err="1">
                <a:solidFill>
                  <a:schemeClr val="tx1"/>
                </a:solidFill>
              </a:rPr>
              <a:t>suo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interno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sarà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presente</a:t>
            </a:r>
            <a:r>
              <a:rPr lang="en-US" sz="1800" dirty="0">
                <a:solidFill>
                  <a:schemeClr val="tx1"/>
                </a:solidFill>
              </a:rPr>
              <a:t> una </a:t>
            </a:r>
            <a:r>
              <a:rPr lang="en-US" sz="1800" err="1">
                <a:solidFill>
                  <a:schemeClr val="tx1"/>
                </a:solidFill>
              </a:rPr>
              <a:t>barra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err="1">
                <a:solidFill>
                  <a:schemeClr val="tx1"/>
                </a:solidFill>
              </a:rPr>
              <a:t>ricerca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in </a:t>
            </a:r>
            <a:r>
              <a:rPr lang="en-US" sz="1800" err="1">
                <a:solidFill>
                  <a:schemeClr val="tx1"/>
                </a:solidFill>
              </a:rPr>
              <a:t>maniera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dinamica</a:t>
            </a:r>
            <a:r>
              <a:rPr lang="en-US" sz="1800">
                <a:solidFill>
                  <a:schemeClr val="tx1"/>
                </a:solidFill>
              </a:rPr>
              <a:t> in base ai caratteri </a:t>
            </a:r>
            <a:r>
              <a:rPr lang="en-US" sz="1800" dirty="0">
                <a:solidFill>
                  <a:schemeClr val="tx1"/>
                </a:solidFill>
              </a:rPr>
              <a:t>inseriti </a:t>
            </a:r>
            <a:r>
              <a:rPr lang="en-US" sz="1800" err="1">
                <a:solidFill>
                  <a:schemeClr val="tx1"/>
                </a:solidFill>
              </a:rPr>
              <a:t>mostra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err="1">
                <a:solidFill>
                  <a:schemeClr val="tx1"/>
                </a:solidFill>
              </a:rPr>
              <a:t>gli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elementi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hanno</a:t>
            </a:r>
            <a:r>
              <a:rPr lang="en-US" sz="1800" dirty="0">
                <a:solidFill>
                  <a:schemeClr val="tx1"/>
                </a:solidFill>
              </a:rPr>
              <a:t> una </a:t>
            </a:r>
            <a:r>
              <a:rPr lang="en-US" sz="1800" err="1">
                <a:solidFill>
                  <a:schemeClr val="tx1"/>
                </a:solidFill>
              </a:rPr>
              <a:t>corrispondenza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nel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titolo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dell'elemento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</a:rPr>
              <a:t>Successivamente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troviamo</a:t>
            </a:r>
            <a:r>
              <a:rPr lang="en-US" sz="1800" dirty="0">
                <a:solidFill>
                  <a:schemeClr val="tx1"/>
                </a:solidFill>
              </a:rPr>
              <a:t> una section al cui </a:t>
            </a:r>
            <a:r>
              <a:rPr lang="en-US" sz="1800" dirty="0" err="1">
                <a:solidFill>
                  <a:schemeClr val="tx1"/>
                </a:solidFill>
              </a:rPr>
              <a:t>suo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interno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verranno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inseriti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gli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elementi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corrispondenti</a:t>
            </a:r>
            <a:r>
              <a:rPr lang="en-US" sz="1800" dirty="0">
                <a:solidFill>
                  <a:schemeClr val="tx1"/>
                </a:solidFill>
              </a:rPr>
              <a:t> ai </a:t>
            </a:r>
            <a:r>
              <a:rPr lang="en-US" sz="1800" dirty="0" err="1">
                <a:solidFill>
                  <a:schemeClr val="tx1"/>
                </a:solidFill>
              </a:rPr>
              <a:t>prodotti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l'azienda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espone</a:t>
            </a:r>
            <a:r>
              <a:rPr lang="en-US" sz="1800" dirty="0">
                <a:solidFill>
                  <a:schemeClr val="tx1"/>
                </a:solidFill>
              </a:rPr>
              <a:t> in </a:t>
            </a:r>
            <a:r>
              <a:rPr lang="en-US" sz="1800" dirty="0" err="1">
                <a:solidFill>
                  <a:schemeClr val="tx1"/>
                </a:solidFill>
              </a:rPr>
              <a:t>commercio,gli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elementi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vengono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aggiunti</a:t>
            </a:r>
            <a:r>
              <a:rPr lang="en-US" sz="1800" dirty="0">
                <a:solidFill>
                  <a:schemeClr val="tx1"/>
                </a:solidFill>
              </a:rPr>
              <a:t> in </a:t>
            </a:r>
            <a:r>
              <a:rPr lang="en-US" sz="1800" dirty="0" err="1">
                <a:solidFill>
                  <a:schemeClr val="tx1"/>
                </a:solidFill>
              </a:rPr>
              <a:t>maniera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dinamica</a:t>
            </a:r>
            <a:r>
              <a:rPr lang="en-US" sz="1800" dirty="0">
                <a:solidFill>
                  <a:schemeClr val="tx1"/>
                </a:solidFill>
              </a:rPr>
              <a:t> in base al </a:t>
            </a:r>
            <a:r>
              <a:rPr lang="en-US" sz="1800" dirty="0" err="1">
                <a:solidFill>
                  <a:schemeClr val="tx1"/>
                </a:solidFill>
              </a:rPr>
              <a:t>contenuto</a:t>
            </a:r>
            <a:r>
              <a:rPr lang="en-US" sz="1800" dirty="0">
                <a:solidFill>
                  <a:schemeClr val="tx1"/>
                </a:solidFill>
              </a:rPr>
              <a:t> del file constant.js</a:t>
            </a:r>
          </a:p>
          <a:p>
            <a:pPr marL="0" indent="0">
              <a:buNone/>
            </a:pPr>
            <a:r>
              <a:rPr lang="en-US" sz="1800" err="1">
                <a:solidFill>
                  <a:schemeClr val="tx1"/>
                </a:solidFill>
              </a:rPr>
              <a:t>Infine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troviamo</a:t>
            </a:r>
            <a:r>
              <a:rPr lang="en-US" sz="1800" dirty="0">
                <a:solidFill>
                  <a:schemeClr val="tx1"/>
                </a:solidFill>
              </a:rPr>
              <a:t> un footer </a:t>
            </a:r>
            <a:r>
              <a:rPr lang="en-US" sz="1800" err="1">
                <a:solidFill>
                  <a:schemeClr val="tx1"/>
                </a:solidFill>
              </a:rPr>
              <a:t>che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conterrà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err="1">
                <a:solidFill>
                  <a:schemeClr val="tx1"/>
                </a:solidFill>
              </a:rPr>
              <a:t>informazioni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sull'azienda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ancora</a:t>
            </a:r>
            <a:r>
              <a:rPr lang="en-US" sz="1800" dirty="0">
                <a:solidFill>
                  <a:schemeClr val="tx1"/>
                </a:solidFill>
              </a:rPr>
              <a:t> da </a:t>
            </a:r>
            <a:r>
              <a:rPr lang="en-US" sz="1800">
                <a:solidFill>
                  <a:schemeClr val="tx1"/>
                </a:solidFill>
              </a:rPr>
              <a:t>definire.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73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425570" y="37381"/>
            <a:ext cx="10406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</a:t>
            </a:r>
            <a:r>
              <a:rPr lang="en-US" dirty="0">
                <a:solidFill>
                  <a:srgbClr val="FF0000"/>
                </a:solidFill>
              </a:rPr>
              <a:t>           ASPETTO DELLA PAGINA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90DFF05B-5C69-4997-B164-FF96106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424242"/>
            <a:ext cx="11829690" cy="55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9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80513" y="181155"/>
            <a:ext cx="10406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3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8CC41E-5BF7-4F7A-BA40-21AEC17B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4" y="-3422"/>
            <a:ext cx="9011727" cy="4046880"/>
          </a:xfrm>
          <a:prstGeom prst="rect">
            <a:avLst/>
          </a:prstGeom>
        </p:spPr>
      </p:pic>
      <p:pic>
        <p:nvPicPr>
          <p:cNvPr id="15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56F325A5-B528-43A8-92D9-32867DFB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53" y="4029453"/>
            <a:ext cx="9097991" cy="33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82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928-A31A-4C82-888B-39EAB398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08" y="-4314"/>
            <a:ext cx="4761933" cy="5392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Barra di </a:t>
            </a:r>
            <a:r>
              <a:rPr lang="en-US" dirty="0" err="1">
                <a:solidFill>
                  <a:srgbClr val="FF0000"/>
                </a:solidFill>
              </a:rPr>
              <a:t>ricerca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21E49-9B13-442B-9C26-4AF0CE30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61" y="958971"/>
            <a:ext cx="10259682" cy="5513076"/>
          </a:xfrm>
        </p:spPr>
        <p:txBody>
          <a:bodyPr>
            <a:normAutofit/>
          </a:bodyPr>
          <a:lstStyle/>
          <a:p>
            <a:pPr marL="0" indent="0">
              <a:buClr>
                <a:prstClr val="black"/>
              </a:buCl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24CC7-9AC0-4ACC-9F28-E9003648CD27}"/>
              </a:ext>
            </a:extLst>
          </p:cNvPr>
          <p:cNvSpPr txBox="1"/>
          <p:nvPr/>
        </p:nvSpPr>
        <p:spPr>
          <a:xfrm>
            <a:off x="511835" y="5443268"/>
            <a:ext cx="1158527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All'inserimento</a:t>
            </a:r>
            <a:r>
              <a:rPr lang="en-US" dirty="0"/>
              <a:t> di un carattere </a:t>
            </a:r>
            <a:r>
              <a:rPr lang="en-US" dirty="0" err="1"/>
              <a:t>nella</a:t>
            </a:r>
            <a:r>
              <a:rPr lang="en-US" dirty="0"/>
              <a:t> search bar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invocata</a:t>
            </a:r>
            <a:r>
              <a:rPr lang="en-US" dirty="0"/>
              <a:t> 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showsearch,che</a:t>
            </a:r>
            <a:r>
              <a:rPr lang="en-US" dirty="0"/>
              <a:t> </a:t>
            </a:r>
            <a:r>
              <a:rPr lang="en-US" dirty="0" err="1"/>
              <a:t>effettua</a:t>
            </a:r>
            <a:r>
              <a:rPr lang="en-US" dirty="0"/>
              <a:t> un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dell'elemento</a:t>
            </a:r>
            <a:r>
              <a:rPr lang="en-US" dirty="0"/>
              <a:t> (ES Samsung S21),tutti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un </a:t>
            </a: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la </a:t>
            </a:r>
            <a:r>
              <a:rPr lang="en-US" dirty="0" err="1"/>
              <a:t>lettera</a:t>
            </a:r>
            <a:r>
              <a:rPr lang="en-US" dirty="0"/>
              <a:t> </a:t>
            </a:r>
            <a:r>
              <a:rPr lang="en-US" dirty="0" err="1"/>
              <a:t>inserita</a:t>
            </a:r>
            <a:r>
              <a:rPr lang="en-US" dirty="0"/>
              <a:t> </a:t>
            </a:r>
            <a:r>
              <a:rPr lang="en-US" dirty="0" err="1"/>
              <a:t>verranno</a:t>
            </a:r>
            <a:r>
              <a:rPr lang="en-US" dirty="0"/>
              <a:t> </a:t>
            </a:r>
            <a:r>
              <a:rPr lang="en-US" dirty="0" err="1"/>
              <a:t>mostrati,agli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applicata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hidden,che</a:t>
            </a:r>
            <a:r>
              <a:rPr lang="en-US" dirty="0"/>
              <a:t> ha come </a:t>
            </a:r>
            <a:r>
              <a:rPr lang="en-US" dirty="0" err="1"/>
              <a:t>effetto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settare</a:t>
            </a:r>
            <a:r>
              <a:rPr lang="en-US" dirty="0"/>
              <a:t> </a:t>
            </a:r>
            <a:r>
              <a:rPr lang="en-US" dirty="0" err="1"/>
              <a:t>display:hidden,ovvero</a:t>
            </a:r>
            <a:r>
              <a:rPr lang="en-US" dirty="0"/>
              <a:t> non </a:t>
            </a:r>
            <a:r>
              <a:rPr lang="en-US" dirty="0" err="1"/>
              <a:t>mostrare</a:t>
            </a:r>
            <a:r>
              <a:rPr lang="en-US" dirty="0"/>
              <a:t> </a:t>
            </a:r>
            <a:r>
              <a:rPr lang="en-US" dirty="0" err="1"/>
              <a:t>l'elemento,ovviamente</a:t>
            </a:r>
            <a:r>
              <a:rPr lang="en-US" dirty="0"/>
              <a:t> se la </a:t>
            </a:r>
            <a:r>
              <a:rPr lang="en-US" dirty="0" err="1"/>
              <a:t>barra</a:t>
            </a:r>
            <a:r>
              <a:rPr lang="en-US" dirty="0"/>
              <a:t> di </a:t>
            </a:r>
            <a:r>
              <a:rPr lang="en-US" dirty="0" err="1"/>
              <a:t>ricerca</a:t>
            </a:r>
            <a:r>
              <a:rPr lang="en-US" dirty="0"/>
              <a:t> non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nessun</a:t>
            </a:r>
            <a:r>
              <a:rPr lang="en-US" dirty="0"/>
              <a:t> </a:t>
            </a:r>
            <a:r>
              <a:rPr lang="en-US" dirty="0" err="1"/>
              <a:t>carattere,vengono</a:t>
            </a:r>
            <a:r>
              <a:rPr lang="en-US" dirty="0"/>
              <a:t> </a:t>
            </a:r>
            <a:r>
              <a:rPr lang="en-US" dirty="0" err="1"/>
              <a:t>visualizzati</a:t>
            </a:r>
            <a:r>
              <a:rPr lang="en-US" dirty="0"/>
              <a:t>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elementi.Dal</a:t>
            </a:r>
            <a:r>
              <a:rPr lang="en-US" dirty="0"/>
              <a:t> punto di vista </a:t>
            </a:r>
            <a:r>
              <a:rPr lang="en-US" dirty="0" err="1"/>
              <a:t>implementativo,la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showsearch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invocata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volta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inserito</a:t>
            </a:r>
            <a:r>
              <a:rPr lang="en-US" dirty="0"/>
              <a:t> un carattere </a:t>
            </a:r>
            <a:r>
              <a:rPr lang="en-US" dirty="0" err="1"/>
              <a:t>nella</a:t>
            </a:r>
            <a:r>
              <a:rPr lang="en-US" dirty="0"/>
              <a:t> search-bar(azione="</a:t>
            </a:r>
            <a:r>
              <a:rPr lang="en-US" dirty="0" err="1"/>
              <a:t>keyup</a:t>
            </a:r>
            <a:r>
              <a:rPr lang="en-US" dirty="0"/>
              <a:t>"),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il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.</a:t>
            </a:r>
          </a:p>
        </p:txBody>
      </p:sp>
      <p:pic>
        <p:nvPicPr>
          <p:cNvPr id="8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68F08FE-6C45-46EF-96B2-6C892501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558807"/>
            <a:ext cx="10506971" cy="48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6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669985" y="37381"/>
            <a:ext cx="10406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                                                BOTTONE SHOW MORE/SHOW LESS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36-412C-4D1C-8812-1E0711E0C57C}"/>
              </a:ext>
            </a:extLst>
          </p:cNvPr>
          <p:cNvSpPr txBox="1"/>
          <p:nvPr/>
        </p:nvSpPr>
        <p:spPr>
          <a:xfrm>
            <a:off x="626854" y="5457645"/>
            <a:ext cx="104925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 click del bottone SHOW </a:t>
            </a:r>
            <a:r>
              <a:rPr lang="en-US" dirty="0" err="1"/>
              <a:t>MORE,verrà</a:t>
            </a:r>
            <a:r>
              <a:rPr lang="en-US" dirty="0"/>
              <a:t> </a:t>
            </a:r>
            <a:r>
              <a:rPr lang="en-US" dirty="0" err="1"/>
              <a:t>inserito</a:t>
            </a:r>
            <a:r>
              <a:rPr lang="en-US" dirty="0"/>
              <a:t> </a:t>
            </a:r>
            <a:r>
              <a:rPr lang="en-US" dirty="0" err="1"/>
              <a:t>dinamicamente</a:t>
            </a:r>
            <a:r>
              <a:rPr lang="en-US" dirty="0"/>
              <a:t> un div </a:t>
            </a:r>
            <a:r>
              <a:rPr lang="en-US" dirty="0" err="1"/>
              <a:t>information,che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la </a:t>
            </a:r>
            <a:r>
              <a:rPr lang="en-US" dirty="0" err="1"/>
              <a:t>descrizione</a:t>
            </a:r>
            <a:r>
              <a:rPr lang="en-US" dirty="0"/>
              <a:t> </a:t>
            </a:r>
            <a:r>
              <a:rPr lang="en-US" dirty="0" err="1"/>
              <a:t>dell'elemento,il</a:t>
            </a:r>
            <a:r>
              <a:rPr lang="en-US" dirty="0"/>
              <a:t> </a:t>
            </a:r>
            <a:r>
              <a:rPr lang="en-US" dirty="0" err="1"/>
              <a:t>prezzo</a:t>
            </a:r>
            <a:r>
              <a:rPr lang="en-US" dirty="0"/>
              <a:t> </a:t>
            </a:r>
            <a:r>
              <a:rPr lang="en-US" dirty="0" err="1"/>
              <a:t>dell'elemento</a:t>
            </a:r>
            <a:r>
              <a:rPr lang="en-US" dirty="0"/>
              <a:t> ed un </a:t>
            </a:r>
            <a:r>
              <a:rPr lang="en-US" dirty="0" err="1"/>
              <a:t>bottone</a:t>
            </a:r>
            <a:r>
              <a:rPr lang="en-US" dirty="0"/>
              <a:t> SHOW </a:t>
            </a:r>
            <a:r>
              <a:rPr lang="en-US" dirty="0" err="1"/>
              <a:t>LESS,inoltre</a:t>
            </a:r>
            <a:r>
              <a:rPr lang="en-US" dirty="0"/>
              <a:t> il </a:t>
            </a:r>
            <a:r>
              <a:rPr lang="en-US" dirty="0" err="1"/>
              <a:t>bottone</a:t>
            </a:r>
            <a:r>
              <a:rPr lang="en-US" dirty="0"/>
              <a:t> SHOW MORE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nascosto.Al</a:t>
            </a:r>
            <a:r>
              <a:rPr lang="en-US" dirty="0"/>
              <a:t> click del </a:t>
            </a:r>
            <a:r>
              <a:rPr lang="en-US" dirty="0" err="1"/>
              <a:t>bottone</a:t>
            </a:r>
            <a:r>
              <a:rPr lang="en-US" dirty="0"/>
              <a:t> SHOW </a:t>
            </a:r>
            <a:r>
              <a:rPr lang="en-US" dirty="0" err="1"/>
              <a:t>LESS,tali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aggiuntive</a:t>
            </a:r>
            <a:r>
              <a:rPr lang="en-US" dirty="0"/>
              <a:t> </a:t>
            </a:r>
            <a:r>
              <a:rPr lang="en-US" dirty="0" err="1"/>
              <a:t>sull'elemento</a:t>
            </a:r>
            <a:r>
              <a:rPr lang="en-US" dirty="0"/>
              <a:t> non </a:t>
            </a:r>
            <a:r>
              <a:rPr lang="en-US" dirty="0" err="1"/>
              <a:t>verranno</a:t>
            </a:r>
            <a:r>
              <a:rPr lang="en-US" dirty="0"/>
              <a:t> più visualizzate e tornerà visibile il bottone SHOW MORE</a:t>
            </a:r>
          </a:p>
        </p:txBody>
      </p:sp>
      <p:pic>
        <p:nvPicPr>
          <p:cNvPr id="2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3E2FF4-C5C2-4F63-93EE-8FFF3801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2" y="426319"/>
            <a:ext cx="10794519" cy="50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27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713117" y="-20128"/>
            <a:ext cx="10406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                                                            PREFERITI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36-412C-4D1C-8812-1E0711E0C57C}"/>
              </a:ext>
            </a:extLst>
          </p:cNvPr>
          <p:cNvSpPr txBox="1"/>
          <p:nvPr/>
        </p:nvSpPr>
        <p:spPr>
          <a:xfrm>
            <a:off x="583722" y="5529532"/>
            <a:ext cx="1049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230F31-98E8-4A89-872C-7F241098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412977"/>
            <a:ext cx="11887198" cy="57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49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669985" y="37381"/>
            <a:ext cx="104063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                                        FUNZIONAMENTO PREFERITI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36-412C-4D1C-8812-1E0711E0C57C}"/>
              </a:ext>
            </a:extLst>
          </p:cNvPr>
          <p:cNvSpPr txBox="1"/>
          <p:nvPr/>
        </p:nvSpPr>
        <p:spPr>
          <a:xfrm>
            <a:off x="310552" y="770626"/>
            <a:ext cx="1049259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Se </a:t>
            </a:r>
            <a:r>
              <a:rPr lang="en-US" sz="2000" dirty="0" err="1"/>
              <a:t>avviene</a:t>
            </a:r>
            <a:r>
              <a:rPr lang="en-US" sz="2000" dirty="0"/>
              <a:t> un </a:t>
            </a:r>
            <a:r>
              <a:rPr lang="en-US" sz="2000" dirty="0" err="1"/>
              <a:t>click,sull</a:t>
            </a:r>
            <a:r>
              <a:rPr lang="en-US" sz="2000" dirty="0"/>
              <a:t>' </a:t>
            </a:r>
            <a:r>
              <a:rPr lang="en-US" sz="2000" dirty="0" err="1"/>
              <a:t>immagineLike</a:t>
            </a:r>
            <a:r>
              <a:rPr lang="en-US" sz="2000" dirty="0"/>
              <a:t> di uno </a:t>
            </a:r>
            <a:r>
              <a:rPr lang="en-US" sz="2000" dirty="0" err="1"/>
              <a:t>specifico</a:t>
            </a:r>
            <a:r>
              <a:rPr lang="en-US" sz="2000" dirty="0"/>
              <a:t> </a:t>
            </a:r>
            <a:r>
              <a:rPr lang="en-US" sz="2000" dirty="0" err="1"/>
              <a:t>elemento</a:t>
            </a:r>
            <a:r>
              <a:rPr lang="en-US" sz="2000" dirty="0"/>
              <a:t> 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section,viene</a:t>
            </a:r>
            <a:r>
              <a:rPr lang="en-US" sz="2000" dirty="0"/>
              <a:t> </a:t>
            </a:r>
            <a:r>
              <a:rPr lang="en-US" sz="2000" dirty="0" err="1"/>
              <a:t>chiamata</a:t>
            </a:r>
            <a:r>
              <a:rPr lang="en-US" sz="2000" dirty="0"/>
              <a:t> una </a:t>
            </a:r>
            <a:r>
              <a:rPr lang="en-US" sz="2000" dirty="0" err="1"/>
              <a:t>funzione</a:t>
            </a:r>
            <a:r>
              <a:rPr lang="en-US" sz="2000" dirty="0"/>
              <a:t>(</a:t>
            </a:r>
            <a:r>
              <a:rPr lang="en-US" sz="2000" dirty="0" err="1"/>
              <a:t>showpreferiti</a:t>
            </a:r>
            <a:r>
              <a:rPr lang="en-US" sz="2000" dirty="0"/>
              <a:t>)</a:t>
            </a:r>
            <a:r>
              <a:rPr lang="en-US" sz="2000" dirty="0" err="1"/>
              <a:t>che</a:t>
            </a:r>
            <a:r>
              <a:rPr lang="en-US" sz="2000" dirty="0"/>
              <a:t> ha come </a:t>
            </a:r>
            <a:r>
              <a:rPr lang="en-US" sz="2000" dirty="0" err="1"/>
              <a:t>effetto</a:t>
            </a:r>
            <a:r>
              <a:rPr lang="en-US" sz="2000" dirty="0"/>
              <a:t> quello di aggiunge l'elemento dentro la lista dei preferiti.Viene quindi aggiunto un nuovo elemento che ha un titolo,un immagineUnlike nel caso si voglia rimuovere l'elemento dalla lista dei preferiti e un immagine che rappresenta l'elemento.Quando nella lista dei preferiti non c'è più nessun elemento,tutto il div non viene più visualizzato.Una volta </a:t>
            </a:r>
            <a:r>
              <a:rPr lang="en-US" sz="2000" dirty="0" err="1"/>
              <a:t>che</a:t>
            </a:r>
            <a:r>
              <a:rPr lang="en-US" sz="2000" dirty="0"/>
              <a:t> un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aggiunto</a:t>
            </a:r>
            <a:r>
              <a:rPr lang="en-US" sz="2000" dirty="0"/>
              <a:t> </a:t>
            </a:r>
            <a:r>
              <a:rPr lang="en-US" sz="2000" dirty="0" err="1"/>
              <a:t>nei</a:t>
            </a:r>
            <a:r>
              <a:rPr lang="en-US" sz="2000" dirty="0"/>
              <a:t> </a:t>
            </a:r>
            <a:r>
              <a:rPr lang="en-US" sz="2000" dirty="0" err="1"/>
              <a:t>preferiti,non</a:t>
            </a:r>
            <a:r>
              <a:rPr lang="en-US" sz="2000" dirty="0"/>
              <a:t> </a:t>
            </a:r>
            <a:r>
              <a:rPr lang="en-US" sz="2000" dirty="0" err="1"/>
              <a:t>può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riaggiunto,se</a:t>
            </a:r>
            <a:r>
              <a:rPr lang="en-US" sz="2000" dirty="0"/>
              <a:t> </a:t>
            </a:r>
            <a:r>
              <a:rPr lang="en-US" sz="2000" dirty="0" err="1"/>
              <a:t>però</a:t>
            </a:r>
            <a:r>
              <a:rPr lang="en-US" sz="2000" dirty="0"/>
              <a:t> </a:t>
            </a:r>
            <a:r>
              <a:rPr lang="en-US" sz="2000" dirty="0" err="1"/>
              <a:t>successivamente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eliminato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preferiti,tramite</a:t>
            </a:r>
            <a:r>
              <a:rPr lang="en-US" sz="2000" dirty="0"/>
              <a:t> la </a:t>
            </a:r>
            <a:r>
              <a:rPr lang="en-US" sz="2000" dirty="0" err="1"/>
              <a:t>funzione</a:t>
            </a:r>
            <a:r>
              <a:rPr lang="en-US" sz="2000" dirty="0"/>
              <a:t> </a:t>
            </a:r>
            <a:r>
              <a:rPr lang="en-US" sz="2000" dirty="0" err="1"/>
              <a:t>rimuovipreferiti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attiva</a:t>
            </a:r>
            <a:r>
              <a:rPr lang="en-US" sz="2000" dirty="0"/>
              <a:t> al click </a:t>
            </a:r>
            <a:r>
              <a:rPr lang="en-US" sz="2000" dirty="0" err="1"/>
              <a:t>sull</a:t>
            </a:r>
            <a:r>
              <a:rPr lang="en-US" sz="2000" dirty="0"/>
              <a:t>' </a:t>
            </a:r>
            <a:r>
              <a:rPr lang="en-US" sz="2000" dirty="0" err="1"/>
              <a:t>immagineUnlike,sarà</a:t>
            </a:r>
            <a:r>
              <a:rPr lang="en-US" sz="2000" dirty="0"/>
              <a:t> </a:t>
            </a:r>
            <a:r>
              <a:rPr lang="en-US" sz="2000" dirty="0" err="1"/>
              <a:t>possibile</a:t>
            </a:r>
            <a:r>
              <a:rPr lang="en-US" sz="2000" dirty="0"/>
              <a:t> </a:t>
            </a:r>
            <a:r>
              <a:rPr lang="en-US" sz="2000" dirty="0" err="1"/>
              <a:t>riaggiungerlo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575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Slice</vt:lpstr>
      <vt:lpstr>Sito web electrolus</vt:lpstr>
      <vt:lpstr>STRUTTURA mwh2</vt:lpstr>
      <vt:lpstr>PowerPoint Presentation</vt:lpstr>
      <vt:lpstr>PowerPoint Presentation</vt:lpstr>
      <vt:lpstr>Barra di ricerca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296</cp:revision>
  <dcterms:created xsi:type="dcterms:W3CDTF">2021-04-10T14:59:34Z</dcterms:created>
  <dcterms:modified xsi:type="dcterms:W3CDTF">2021-04-10T17:10:57Z</dcterms:modified>
</cp:coreProperties>
</file>