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58" r:id="rId6"/>
    <p:sldId id="261"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429215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59138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523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1734356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427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183549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372145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253854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154334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ACBFD-08B3-490C-A769-0E1BE36B005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65104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ACBFD-08B3-490C-A769-0E1BE36B005D}"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194312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AACBFD-08B3-490C-A769-0E1BE36B005D}"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420475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AACBFD-08B3-490C-A769-0E1BE36B005D}"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277807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ACBFD-08B3-490C-A769-0E1BE36B005D}" type="datetimeFigureOut">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254555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AACBFD-08B3-490C-A769-0E1BE36B005D}"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86965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ACBFD-08B3-490C-A769-0E1BE36B005D}"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18287-C834-432D-9C73-8313796960D0}" type="slidenum">
              <a:rPr lang="en-US" smtClean="0"/>
              <a:t>‹#›</a:t>
            </a:fld>
            <a:endParaRPr lang="en-US"/>
          </a:p>
        </p:txBody>
      </p:sp>
    </p:spTree>
    <p:extLst>
      <p:ext uri="{BB962C8B-B14F-4D97-AF65-F5344CB8AC3E}">
        <p14:creationId xmlns:p14="http://schemas.microsoft.com/office/powerpoint/2010/main" val="225412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AACBFD-08B3-490C-A769-0E1BE36B005D}" type="datetimeFigureOut">
              <a:rPr lang="en-US" smtClean="0"/>
              <a:t>11/24/2020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B18287-C834-432D-9C73-8313796960D0}" type="slidenum">
              <a:rPr lang="en-US" smtClean="0"/>
              <a:t>‹#›</a:t>
            </a:fld>
            <a:endParaRPr lang="en-US"/>
          </a:p>
        </p:txBody>
      </p:sp>
    </p:spTree>
    <p:extLst>
      <p:ext uri="{BB962C8B-B14F-4D97-AF65-F5344CB8AC3E}">
        <p14:creationId xmlns:p14="http://schemas.microsoft.com/office/powerpoint/2010/main" val="462473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AFD-8DDF-48DC-8309-FF683DFED867}"/>
              </a:ext>
            </a:extLst>
          </p:cNvPr>
          <p:cNvSpPr>
            <a:spLocks noGrp="1"/>
          </p:cNvSpPr>
          <p:nvPr>
            <p:ph type="ctrTitle"/>
          </p:nvPr>
        </p:nvSpPr>
        <p:spPr/>
        <p:txBody>
          <a:bodyPr/>
          <a:lstStyle/>
          <a:p>
            <a:r>
              <a:rPr lang="it-IT" dirty="0" err="1"/>
              <a:t>Final</a:t>
            </a:r>
            <a:r>
              <a:rPr lang="it-IT" dirty="0"/>
              <a:t> Milestone</a:t>
            </a:r>
            <a:br>
              <a:rPr lang="it-IT" dirty="0"/>
            </a:br>
            <a:r>
              <a:rPr lang="it-IT" dirty="0"/>
              <a:t>Group 1</a:t>
            </a:r>
            <a:br>
              <a:rPr lang="it-IT" dirty="0"/>
            </a:br>
            <a:r>
              <a:rPr lang="it-IT" dirty="0"/>
              <a:t>SEC 101</a:t>
            </a:r>
            <a:endParaRPr lang="en-US" dirty="0"/>
          </a:p>
        </p:txBody>
      </p:sp>
      <p:sp>
        <p:nvSpPr>
          <p:cNvPr id="3" name="Subtitle 2">
            <a:extLst>
              <a:ext uri="{FF2B5EF4-FFF2-40B4-BE49-F238E27FC236}">
                <a16:creationId xmlns:a16="http://schemas.microsoft.com/office/drawing/2014/main" id="{D1853083-4F88-4A3E-B423-4DE22FF738A2}"/>
              </a:ext>
            </a:extLst>
          </p:cNvPr>
          <p:cNvSpPr>
            <a:spLocks noGrp="1"/>
          </p:cNvSpPr>
          <p:nvPr>
            <p:ph type="subTitle" idx="1"/>
          </p:nvPr>
        </p:nvSpPr>
        <p:spPr/>
        <p:txBody>
          <a:bodyPr/>
          <a:lstStyle/>
          <a:p>
            <a:r>
              <a:rPr lang="it-IT" dirty="0"/>
              <a:t>Gabriele Chiossi and Ben Marschall</a:t>
            </a:r>
            <a:endParaRPr lang="en-US" dirty="0"/>
          </a:p>
        </p:txBody>
      </p:sp>
    </p:spTree>
    <p:extLst>
      <p:ext uri="{BB962C8B-B14F-4D97-AF65-F5344CB8AC3E}">
        <p14:creationId xmlns:p14="http://schemas.microsoft.com/office/powerpoint/2010/main" val="63831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91BB-DD4C-42AC-B600-6AF39DE10961}"/>
              </a:ext>
            </a:extLst>
          </p:cNvPr>
          <p:cNvSpPr>
            <a:spLocks noGrp="1"/>
          </p:cNvSpPr>
          <p:nvPr>
            <p:ph type="title"/>
          </p:nvPr>
        </p:nvSpPr>
        <p:spPr/>
        <p:txBody>
          <a:bodyPr/>
          <a:lstStyle/>
          <a:p>
            <a:r>
              <a:rPr lang="en-US" dirty="0"/>
              <a:t>Technology Stack and Tool Chain</a:t>
            </a:r>
          </a:p>
        </p:txBody>
      </p:sp>
      <p:sp>
        <p:nvSpPr>
          <p:cNvPr id="3" name="Content Placeholder 2">
            <a:extLst>
              <a:ext uri="{FF2B5EF4-FFF2-40B4-BE49-F238E27FC236}">
                <a16:creationId xmlns:a16="http://schemas.microsoft.com/office/drawing/2014/main" id="{E90C359F-7D07-4147-ABDE-F54AEF19CB5E}"/>
              </a:ext>
            </a:extLst>
          </p:cNvPr>
          <p:cNvSpPr>
            <a:spLocks noGrp="1"/>
          </p:cNvSpPr>
          <p:nvPr>
            <p:ph idx="1"/>
          </p:nvPr>
        </p:nvSpPr>
        <p:spPr/>
        <p:txBody>
          <a:bodyPr/>
          <a:lstStyle/>
          <a:p>
            <a:r>
              <a:rPr lang="en-US" dirty="0"/>
              <a:t>We have been using </a:t>
            </a:r>
            <a:r>
              <a:rPr lang="en-US" dirty="0" err="1"/>
              <a:t>VSCode</a:t>
            </a:r>
            <a:r>
              <a:rPr lang="en-US" dirty="0"/>
              <a:t> and VS to edit all our files. As well as a browser to look at the changes that we put in our code.</a:t>
            </a:r>
          </a:p>
          <a:p>
            <a:r>
              <a:rPr lang="en-US" dirty="0"/>
              <a:t>We used GitHub very often this milestone, because we had some problem so we had to go back a version of the website. Also used different branches when we were developing our unit testing.</a:t>
            </a:r>
          </a:p>
          <a:p>
            <a:endParaRPr lang="en-US" dirty="0"/>
          </a:p>
          <a:p>
            <a:endParaRPr lang="en-US" dirty="0"/>
          </a:p>
        </p:txBody>
      </p:sp>
    </p:spTree>
    <p:extLst>
      <p:ext uri="{BB962C8B-B14F-4D97-AF65-F5344CB8AC3E}">
        <p14:creationId xmlns:p14="http://schemas.microsoft.com/office/powerpoint/2010/main" val="2118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72A8375-B52F-4083-A3BD-C13FBC0A30A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Static Analysis</a:t>
            </a:r>
          </a:p>
        </p:txBody>
      </p:sp>
      <p:pic>
        <p:nvPicPr>
          <p:cNvPr id="5" name="Content Placeholder 4">
            <a:extLst>
              <a:ext uri="{FF2B5EF4-FFF2-40B4-BE49-F238E27FC236}">
                <a16:creationId xmlns:a16="http://schemas.microsoft.com/office/drawing/2014/main" id="{CCFAEE87-7BA6-42D1-A6E1-3C2CA0CB8B67}"/>
              </a:ext>
            </a:extLst>
          </p:cNvPr>
          <p:cNvPicPr>
            <a:picLocks noGrp="1" noChangeAspect="1"/>
          </p:cNvPicPr>
          <p:nvPr>
            <p:ph idx="1"/>
          </p:nvPr>
        </p:nvPicPr>
        <p:blipFill>
          <a:blip r:embed="rId2"/>
          <a:stretch>
            <a:fillRect/>
          </a:stretch>
        </p:blipFill>
        <p:spPr>
          <a:xfrm>
            <a:off x="842597" y="0"/>
            <a:ext cx="8525241" cy="4907280"/>
          </a:xfrm>
          <a:prstGeom prst="rect">
            <a:avLst/>
          </a:prstGeom>
        </p:spPr>
      </p:pic>
    </p:spTree>
    <p:extLst>
      <p:ext uri="{BB962C8B-B14F-4D97-AF65-F5344CB8AC3E}">
        <p14:creationId xmlns:p14="http://schemas.microsoft.com/office/powerpoint/2010/main" val="176921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A38B-C3A3-4D05-8D81-1D9F4ECAC96A}"/>
              </a:ext>
            </a:extLst>
          </p:cNvPr>
          <p:cNvSpPr>
            <a:spLocks noGrp="1"/>
          </p:cNvSpPr>
          <p:nvPr>
            <p:ph type="title"/>
          </p:nvPr>
        </p:nvSpPr>
        <p:spPr/>
        <p:txBody>
          <a:bodyPr/>
          <a:lstStyle/>
          <a:p>
            <a:r>
              <a:rPr lang="it-IT" dirty="0"/>
              <a:t>Profiling With Chrome Dev tool</a:t>
            </a:r>
            <a:endParaRPr lang="en-US" dirty="0"/>
          </a:p>
        </p:txBody>
      </p:sp>
      <p:pic>
        <p:nvPicPr>
          <p:cNvPr id="5" name="Content Placeholder 4">
            <a:extLst>
              <a:ext uri="{FF2B5EF4-FFF2-40B4-BE49-F238E27FC236}">
                <a16:creationId xmlns:a16="http://schemas.microsoft.com/office/drawing/2014/main" id="{55BB9E84-0C8B-427F-B2D2-B0647A99031A}"/>
              </a:ext>
            </a:extLst>
          </p:cNvPr>
          <p:cNvPicPr>
            <a:picLocks noGrp="1" noChangeAspect="1"/>
          </p:cNvPicPr>
          <p:nvPr>
            <p:ph idx="1"/>
          </p:nvPr>
        </p:nvPicPr>
        <p:blipFill>
          <a:blip r:embed="rId2"/>
          <a:stretch>
            <a:fillRect/>
          </a:stretch>
        </p:blipFill>
        <p:spPr>
          <a:xfrm>
            <a:off x="808033" y="2160588"/>
            <a:ext cx="8335972" cy="3881437"/>
          </a:xfrm>
        </p:spPr>
      </p:pic>
    </p:spTree>
    <p:extLst>
      <p:ext uri="{BB962C8B-B14F-4D97-AF65-F5344CB8AC3E}">
        <p14:creationId xmlns:p14="http://schemas.microsoft.com/office/powerpoint/2010/main" val="72778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CFEF-5277-473C-9778-0C6BAC194E86}"/>
              </a:ext>
            </a:extLst>
          </p:cNvPr>
          <p:cNvSpPr>
            <a:spLocks noGrp="1"/>
          </p:cNvSpPr>
          <p:nvPr>
            <p:ph type="title"/>
          </p:nvPr>
        </p:nvSpPr>
        <p:spPr/>
        <p:txBody>
          <a:bodyPr/>
          <a:lstStyle/>
          <a:p>
            <a:r>
              <a:rPr lang="en-US" dirty="0"/>
              <a:t>Individual Responsibilities of All Members For This Milestone</a:t>
            </a:r>
          </a:p>
        </p:txBody>
      </p:sp>
      <p:sp>
        <p:nvSpPr>
          <p:cNvPr id="3" name="Content Placeholder 2">
            <a:extLst>
              <a:ext uri="{FF2B5EF4-FFF2-40B4-BE49-F238E27FC236}">
                <a16:creationId xmlns:a16="http://schemas.microsoft.com/office/drawing/2014/main" id="{DA87AE0C-F175-484B-8AB9-0D101B2037EE}"/>
              </a:ext>
            </a:extLst>
          </p:cNvPr>
          <p:cNvSpPr>
            <a:spLocks noGrp="1"/>
          </p:cNvSpPr>
          <p:nvPr>
            <p:ph idx="1"/>
          </p:nvPr>
        </p:nvSpPr>
        <p:spPr/>
        <p:txBody>
          <a:bodyPr/>
          <a:lstStyle/>
          <a:p>
            <a:r>
              <a:rPr lang="it-IT" dirty="0"/>
              <a:t>Gabriele has fixed a problem with the deletion of the soundclips. Earlier when we were clicking delete the stream would stay, now when we delete the sound the stream goes away with it. Big part of this milestone was </a:t>
            </a:r>
            <a:r>
              <a:rPr lang="it-IT" dirty="0" err="1"/>
              <a:t>figuring</a:t>
            </a:r>
            <a:r>
              <a:rPr lang="it-IT" dirty="0"/>
              <a:t> out the test </a:t>
            </a:r>
            <a:r>
              <a:rPr lang="it-IT" dirty="0" err="1"/>
              <a:t>cases</a:t>
            </a:r>
            <a:r>
              <a:rPr lang="it-IT" dirty="0"/>
              <a:t> with </a:t>
            </a:r>
            <a:r>
              <a:rPr lang="it-IT" dirty="0" err="1"/>
              <a:t>mocha</a:t>
            </a:r>
            <a:r>
              <a:rPr lang="it-IT" dirty="0"/>
              <a:t>, it </a:t>
            </a:r>
            <a:r>
              <a:rPr lang="it-IT" dirty="0" err="1"/>
              <a:t>took</a:t>
            </a:r>
            <a:r>
              <a:rPr lang="it-IT" dirty="0"/>
              <a:t> </a:t>
            </a:r>
            <a:r>
              <a:rPr lang="it-IT" dirty="0" err="1"/>
              <a:t>him</a:t>
            </a:r>
            <a:r>
              <a:rPr lang="it-IT" dirty="0"/>
              <a:t> a </a:t>
            </a:r>
            <a:r>
              <a:rPr lang="it-IT" dirty="0" err="1"/>
              <a:t>while</a:t>
            </a:r>
            <a:r>
              <a:rPr lang="it-IT" dirty="0"/>
              <a:t> but he </a:t>
            </a:r>
            <a:r>
              <a:rPr lang="it-IT" dirty="0" err="1"/>
              <a:t>figured</a:t>
            </a:r>
            <a:r>
              <a:rPr lang="it-IT" dirty="0"/>
              <a:t> it out. </a:t>
            </a:r>
            <a:r>
              <a:rPr lang="it-IT" dirty="0" err="1"/>
              <a:t>Also</a:t>
            </a:r>
            <a:r>
              <a:rPr lang="it-IT" dirty="0"/>
              <a:t> he </a:t>
            </a:r>
            <a:r>
              <a:rPr lang="it-IT" dirty="0" err="1"/>
              <a:t>found</a:t>
            </a:r>
            <a:r>
              <a:rPr lang="it-IT" dirty="0"/>
              <a:t> an online </a:t>
            </a:r>
            <a:r>
              <a:rPr lang="it-IT" dirty="0" err="1"/>
              <a:t>static</a:t>
            </a:r>
            <a:r>
              <a:rPr lang="it-IT" dirty="0"/>
              <a:t> </a:t>
            </a:r>
            <a:r>
              <a:rPr lang="it-IT" dirty="0" err="1"/>
              <a:t>analysis</a:t>
            </a:r>
            <a:r>
              <a:rPr lang="it-IT" dirty="0"/>
              <a:t> tool that </a:t>
            </a:r>
            <a:r>
              <a:rPr lang="it-IT" dirty="0" err="1"/>
              <a:t>we</a:t>
            </a:r>
            <a:r>
              <a:rPr lang="it-IT" dirty="0"/>
              <a:t> use to do </a:t>
            </a:r>
            <a:r>
              <a:rPr lang="it-IT" dirty="0" err="1"/>
              <a:t>our</a:t>
            </a:r>
            <a:r>
              <a:rPr lang="it-IT" dirty="0"/>
              <a:t> </a:t>
            </a:r>
            <a:r>
              <a:rPr lang="it-IT" dirty="0" err="1"/>
              <a:t>static</a:t>
            </a:r>
            <a:r>
              <a:rPr lang="it-IT" dirty="0"/>
              <a:t> </a:t>
            </a:r>
            <a:r>
              <a:rPr lang="it-IT" dirty="0" err="1"/>
              <a:t>analysis</a:t>
            </a:r>
            <a:r>
              <a:rPr lang="it-IT" dirty="0"/>
              <a:t> part of the project. He launched the website on github.io</a:t>
            </a:r>
          </a:p>
          <a:p>
            <a:r>
              <a:rPr lang="it-IT" dirty="0"/>
              <a:t>Ben fixed issue regarding how the visualizers would stack on top of each other and be seperated from their sound bars. Added Text hyperlink linking recording section of page</a:t>
            </a:r>
            <a:endParaRPr lang="en-US" dirty="0"/>
          </a:p>
        </p:txBody>
      </p:sp>
    </p:spTree>
    <p:extLst>
      <p:ext uri="{BB962C8B-B14F-4D97-AF65-F5344CB8AC3E}">
        <p14:creationId xmlns:p14="http://schemas.microsoft.com/office/powerpoint/2010/main" val="8754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F8B9-F1BA-4D70-8DBE-E1853B9D1A0A}"/>
              </a:ext>
            </a:extLst>
          </p:cNvPr>
          <p:cNvSpPr>
            <a:spLocks noGrp="1"/>
          </p:cNvSpPr>
          <p:nvPr>
            <p:ph type="title"/>
          </p:nvPr>
        </p:nvSpPr>
        <p:spPr/>
        <p:txBody>
          <a:bodyPr/>
          <a:lstStyle/>
          <a:p>
            <a:r>
              <a:rPr lang="en-US" dirty="0"/>
              <a:t>Individual Contributions During The Entire Project</a:t>
            </a:r>
          </a:p>
        </p:txBody>
      </p:sp>
      <p:sp>
        <p:nvSpPr>
          <p:cNvPr id="3" name="Content Placeholder 2">
            <a:extLst>
              <a:ext uri="{FF2B5EF4-FFF2-40B4-BE49-F238E27FC236}">
                <a16:creationId xmlns:a16="http://schemas.microsoft.com/office/drawing/2014/main" id="{BD2139C5-96F2-4750-BF7F-24F98811BF8D}"/>
              </a:ext>
            </a:extLst>
          </p:cNvPr>
          <p:cNvSpPr>
            <a:spLocks noGrp="1"/>
          </p:cNvSpPr>
          <p:nvPr>
            <p:ph idx="1"/>
          </p:nvPr>
        </p:nvSpPr>
        <p:spPr/>
        <p:txBody>
          <a:bodyPr/>
          <a:lstStyle/>
          <a:p>
            <a:r>
              <a:rPr lang="it-IT" dirty="0"/>
              <a:t>Gabriele: it was rough </a:t>
            </a:r>
            <a:r>
              <a:rPr lang="it-IT" dirty="0" err="1"/>
              <a:t>at</a:t>
            </a:r>
            <a:r>
              <a:rPr lang="it-IT" dirty="0"/>
              <a:t> the </a:t>
            </a:r>
            <a:r>
              <a:rPr lang="it-IT" dirty="0" err="1"/>
              <a:t>beginning</a:t>
            </a:r>
            <a:r>
              <a:rPr lang="it-IT" dirty="0"/>
              <a:t> </a:t>
            </a:r>
            <a:r>
              <a:rPr lang="it-IT" dirty="0" err="1"/>
              <a:t>we</a:t>
            </a:r>
            <a:r>
              <a:rPr lang="it-IT" dirty="0"/>
              <a:t> </a:t>
            </a:r>
            <a:r>
              <a:rPr lang="it-IT" dirty="0" err="1"/>
              <a:t>had</a:t>
            </a:r>
            <a:r>
              <a:rPr lang="it-IT" dirty="0"/>
              <a:t> a </a:t>
            </a:r>
            <a:r>
              <a:rPr lang="it-IT" dirty="0" err="1"/>
              <a:t>lot</a:t>
            </a:r>
            <a:r>
              <a:rPr lang="it-IT" dirty="0"/>
              <a:t> of people </a:t>
            </a:r>
            <a:r>
              <a:rPr lang="it-IT" dirty="0" err="1"/>
              <a:t>dropping</a:t>
            </a:r>
            <a:r>
              <a:rPr lang="it-IT" dirty="0"/>
              <a:t> and </a:t>
            </a:r>
            <a:r>
              <a:rPr lang="it-IT" dirty="0" err="1"/>
              <a:t>we</a:t>
            </a:r>
            <a:r>
              <a:rPr lang="it-IT" dirty="0"/>
              <a:t> </a:t>
            </a:r>
            <a:r>
              <a:rPr lang="it-IT" dirty="0" err="1"/>
              <a:t>could</a:t>
            </a:r>
            <a:r>
              <a:rPr lang="it-IT" dirty="0"/>
              <a:t> not make up </a:t>
            </a:r>
            <a:r>
              <a:rPr lang="it-IT" dirty="0" err="1"/>
              <a:t>our</a:t>
            </a:r>
            <a:r>
              <a:rPr lang="it-IT" dirty="0"/>
              <a:t> </a:t>
            </a:r>
            <a:r>
              <a:rPr lang="it-IT" dirty="0" err="1"/>
              <a:t>ideas</a:t>
            </a:r>
            <a:r>
              <a:rPr lang="it-IT" dirty="0"/>
              <a:t> on </a:t>
            </a:r>
            <a:r>
              <a:rPr lang="it-IT" dirty="0" err="1"/>
              <a:t>what</a:t>
            </a:r>
            <a:r>
              <a:rPr lang="it-IT" dirty="0"/>
              <a:t> to do. So, I took the lead and decided to do the given project in a web format. Developed the front-end and back-end. I was the mantainer for github. Created most of the powerpoints. </a:t>
            </a:r>
            <a:r>
              <a:rPr lang="it-IT" dirty="0" err="1"/>
              <a:t>Develop</a:t>
            </a:r>
            <a:r>
              <a:rPr lang="it-IT" dirty="0"/>
              <a:t> the </a:t>
            </a:r>
            <a:r>
              <a:rPr lang="it-IT" dirty="0" err="1"/>
              <a:t>unit</a:t>
            </a:r>
            <a:r>
              <a:rPr lang="it-IT" dirty="0"/>
              <a:t> testing. </a:t>
            </a:r>
            <a:r>
              <a:rPr lang="it-IT" dirty="0" err="1"/>
              <a:t>Keep</a:t>
            </a:r>
            <a:r>
              <a:rPr lang="it-IT" dirty="0"/>
              <a:t> professors </a:t>
            </a:r>
            <a:r>
              <a:rPr lang="it-IT" dirty="0" err="1"/>
              <a:t>updated</a:t>
            </a:r>
            <a:r>
              <a:rPr lang="it-IT" dirty="0"/>
              <a:t> on the team situation. Try to find times every week where everybody could meet, when we were more than just two. </a:t>
            </a:r>
          </a:p>
          <a:p>
            <a:r>
              <a:rPr lang="it-IT" dirty="0"/>
              <a:t>Ben: Edited powerpoints for grammar and spelling, Fixed a few minor issues especially with formatting of the index html </a:t>
            </a:r>
            <a:endParaRPr lang="en-US" dirty="0"/>
          </a:p>
        </p:txBody>
      </p:sp>
    </p:spTree>
    <p:extLst>
      <p:ext uri="{BB962C8B-B14F-4D97-AF65-F5344CB8AC3E}">
        <p14:creationId xmlns:p14="http://schemas.microsoft.com/office/powerpoint/2010/main" val="208208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1B98-F105-42AF-9F70-41FAABDD925F}"/>
              </a:ext>
            </a:extLst>
          </p:cNvPr>
          <p:cNvSpPr>
            <a:spLocks noGrp="1"/>
          </p:cNvSpPr>
          <p:nvPr>
            <p:ph type="title"/>
          </p:nvPr>
        </p:nvSpPr>
        <p:spPr/>
        <p:txBody>
          <a:bodyPr/>
          <a:lstStyle/>
          <a:p>
            <a:r>
              <a:rPr lang="en-US" dirty="0"/>
              <a:t>Technology/Device Access of all Members</a:t>
            </a:r>
          </a:p>
        </p:txBody>
      </p:sp>
      <p:sp>
        <p:nvSpPr>
          <p:cNvPr id="3" name="Content Placeholder 2">
            <a:extLst>
              <a:ext uri="{FF2B5EF4-FFF2-40B4-BE49-F238E27FC236}">
                <a16:creationId xmlns:a16="http://schemas.microsoft.com/office/drawing/2014/main" id="{C3A0B89F-78F6-43B9-A7D8-F2E90602ECB7}"/>
              </a:ext>
            </a:extLst>
          </p:cNvPr>
          <p:cNvSpPr>
            <a:spLocks noGrp="1"/>
          </p:cNvSpPr>
          <p:nvPr>
            <p:ph idx="1"/>
          </p:nvPr>
        </p:nvSpPr>
        <p:spPr/>
        <p:txBody>
          <a:bodyPr/>
          <a:lstStyle/>
          <a:p>
            <a:r>
              <a:rPr lang="en-US" dirty="0"/>
              <a:t>We have a lot of different technological devices that we have access to. We have been using all of the devices below to get the system to work on multiple platforms.</a:t>
            </a:r>
          </a:p>
          <a:p>
            <a:r>
              <a:rPr lang="en-US" dirty="0"/>
              <a:t>WINDOWS OS</a:t>
            </a:r>
          </a:p>
          <a:p>
            <a:r>
              <a:rPr lang="en-US" dirty="0"/>
              <a:t>LINUX OS (Virtual Machine, heavy use for this milestone on Gabriele’s side)</a:t>
            </a:r>
          </a:p>
          <a:p>
            <a:r>
              <a:rPr lang="en-US" dirty="0"/>
              <a:t>TEAMS (to communicate via videocall)</a:t>
            </a:r>
          </a:p>
          <a:p>
            <a:r>
              <a:rPr lang="en-US" dirty="0"/>
              <a:t>iMessage (to chat daily and update the team)</a:t>
            </a:r>
          </a:p>
          <a:p>
            <a:r>
              <a:rPr lang="en-US" dirty="0"/>
              <a:t>Browsers: Chrome and Firefox mainly</a:t>
            </a:r>
          </a:p>
          <a:p>
            <a:endParaRPr lang="en-US" dirty="0"/>
          </a:p>
        </p:txBody>
      </p:sp>
    </p:spTree>
    <p:extLst>
      <p:ext uri="{BB962C8B-B14F-4D97-AF65-F5344CB8AC3E}">
        <p14:creationId xmlns:p14="http://schemas.microsoft.com/office/powerpoint/2010/main" val="200552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68F-C2A5-4DF1-84A7-C420F85109B3}"/>
              </a:ext>
            </a:extLst>
          </p:cNvPr>
          <p:cNvSpPr>
            <a:spLocks noGrp="1"/>
          </p:cNvSpPr>
          <p:nvPr>
            <p:ph type="title"/>
          </p:nvPr>
        </p:nvSpPr>
        <p:spPr/>
        <p:txBody>
          <a:bodyPr/>
          <a:lstStyle/>
          <a:p>
            <a:r>
              <a:rPr lang="it-IT" dirty="0" err="1"/>
              <a:t>Reflection</a:t>
            </a:r>
            <a:r>
              <a:rPr lang="it-IT" dirty="0"/>
              <a:t> on this project</a:t>
            </a:r>
            <a:endParaRPr lang="en-US" dirty="0"/>
          </a:p>
        </p:txBody>
      </p:sp>
      <p:sp>
        <p:nvSpPr>
          <p:cNvPr id="3" name="Content Placeholder 2">
            <a:extLst>
              <a:ext uri="{FF2B5EF4-FFF2-40B4-BE49-F238E27FC236}">
                <a16:creationId xmlns:a16="http://schemas.microsoft.com/office/drawing/2014/main" id="{CDE2EA62-55E4-4D51-B240-674C19EAAF99}"/>
              </a:ext>
            </a:extLst>
          </p:cNvPr>
          <p:cNvSpPr>
            <a:spLocks noGrp="1"/>
          </p:cNvSpPr>
          <p:nvPr>
            <p:ph idx="1"/>
          </p:nvPr>
        </p:nvSpPr>
        <p:spPr>
          <a:xfrm>
            <a:off x="677334" y="1744911"/>
            <a:ext cx="8596668" cy="4296452"/>
          </a:xfrm>
        </p:spPr>
        <p:txBody>
          <a:bodyPr>
            <a:normAutofit lnSpcReduction="10000"/>
          </a:bodyPr>
          <a:lstStyle/>
          <a:p>
            <a:r>
              <a:rPr lang="it-IT" dirty="0"/>
              <a:t>Gabriele: This was a very helpful project; I learned a new language and all the tools that were necessary to develop it. With this newfound knowledge I have decided that I will probably develop here in the next year, using HTML5, CSS3, JavaScript ad SQL. I learned how to use github with a deeper understanding and a more extended knowledge on ssh. All around this was a  very good project. My only regret is not having enough time to actually do what I wanted to do with this project. </a:t>
            </a:r>
          </a:p>
          <a:p>
            <a:r>
              <a:rPr lang="it-IT" dirty="0"/>
              <a:t>Ben: I had a great time doing this project. For the most part this was very easy on me as Gabriele took the lead on developing which made it easy to know what exactly to work on. Learned quite a bit of JS for having never programmed in it before and gained a better understanding of html and git. My only regrets are that i didn’t take the time early on to fully undeerstand what the API was capable of and i wish i had worked on individual parts of the project ahead of time, because by the time i would get to them, Gabriele had already finished it.</a:t>
            </a:r>
            <a:endParaRPr lang="en-US" dirty="0"/>
          </a:p>
        </p:txBody>
      </p:sp>
    </p:spTree>
    <p:extLst>
      <p:ext uri="{BB962C8B-B14F-4D97-AF65-F5344CB8AC3E}">
        <p14:creationId xmlns:p14="http://schemas.microsoft.com/office/powerpoint/2010/main" val="17037311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24</TotalTime>
  <Words>643</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Final Milestone Group 1 SEC 101</vt:lpstr>
      <vt:lpstr>Technology Stack and Tool Chain</vt:lpstr>
      <vt:lpstr>Static Analysis</vt:lpstr>
      <vt:lpstr>Profiling With Chrome Dev tool</vt:lpstr>
      <vt:lpstr>Individual Responsibilities of All Members For This Milestone</vt:lpstr>
      <vt:lpstr>Individual Contributions During The Entire Project</vt:lpstr>
      <vt:lpstr>Technology/Device Access of all Members</vt:lpstr>
      <vt:lpstr>Reflection on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Milestone Group 1 SEC 101</dc:title>
  <dc:creator>Chiossi, Gabriele</dc:creator>
  <cp:lastModifiedBy>Ben Marschall</cp:lastModifiedBy>
  <cp:revision>5</cp:revision>
  <dcterms:created xsi:type="dcterms:W3CDTF">2020-11-20T16:04:28Z</dcterms:created>
  <dcterms:modified xsi:type="dcterms:W3CDTF">2020-11-24T18:34:25Z</dcterms:modified>
</cp:coreProperties>
</file>