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79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43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5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4C4-02C4-40B5-8981-CB2DE10F3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2</a:t>
            </a:r>
            <a:br>
              <a:rPr lang="en-US" dirty="0"/>
            </a:br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SEC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FC4CF-0605-4AFC-8D8F-61B779C4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Chiossi, Ben </a:t>
            </a:r>
            <a:r>
              <a:rPr lang="en-US" dirty="0" err="1"/>
              <a:t>Marschall</a:t>
            </a:r>
            <a:r>
              <a:rPr lang="en-US" dirty="0"/>
              <a:t>, </a:t>
            </a:r>
            <a:r>
              <a:rPr lang="en-US" dirty="0" err="1"/>
              <a:t>Si'raaj</a:t>
            </a:r>
            <a:r>
              <a:rPr lang="en-US" dirty="0"/>
              <a:t> Woods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01A-47E9-4EB1-988A-BD220C06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08E-EDB0-4C6C-A218-87FFDBB9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We have been using VSCode, Xcode, and Sublime Text to edit all of our files.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browser to 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changes</a:t>
            </a:r>
            <a:r>
              <a:rPr lang="it-IT" dirty="0"/>
              <a:t> that </a:t>
            </a:r>
            <a:r>
              <a:rPr lang="it-IT" dirty="0" err="1"/>
              <a:t>we</a:t>
            </a:r>
            <a:r>
              <a:rPr lang="it-IT" dirty="0"/>
              <a:t> put in </a:t>
            </a:r>
            <a:r>
              <a:rPr lang="it-IT" dirty="0" err="1"/>
              <a:t>our</a:t>
            </a:r>
            <a:r>
              <a:rPr lang="it-IT" dirty="0"/>
              <a:t> code.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for the last </a:t>
            </a:r>
            <a:r>
              <a:rPr lang="it-IT" dirty="0" err="1"/>
              <a:t>milestone</a:t>
            </a:r>
            <a:r>
              <a:rPr lang="it-IT" dirty="0"/>
              <a:t> because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 ready to be </a:t>
            </a:r>
            <a:r>
              <a:rPr lang="it-IT" dirty="0" err="1"/>
              <a:t>pushed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learning</a:t>
            </a:r>
            <a:r>
              <a:rPr lang="it-IT" dirty="0"/>
              <a:t> Java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feel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decent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to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it to </a:t>
            </a:r>
            <a:r>
              <a:rPr lang="it-IT" dirty="0" err="1"/>
              <a:t>our</a:t>
            </a:r>
            <a:r>
              <a:rPr lang="it-IT" dirty="0"/>
              <a:t> master </a:t>
            </a:r>
            <a:r>
              <a:rPr lang="it-IT" dirty="0" err="1"/>
              <a:t>branch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6E4D-A8E3-41F1-94E5-62679F29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50E8-0532-4A71-AD55-275EA3C8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Gabriele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the stream for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recoding</a:t>
            </a:r>
            <a:r>
              <a:rPr lang="it-IT" dirty="0"/>
              <a:t>. The </a:t>
            </a:r>
            <a:r>
              <a:rPr lang="it-IT" dirty="0" err="1"/>
              <a:t>biggest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he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</a:t>
            </a:r>
            <a:r>
              <a:rPr lang="it-IT" dirty="0" err="1"/>
              <a:t>solving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the stream of the </a:t>
            </a:r>
            <a:r>
              <a:rPr lang="it-IT" dirty="0" err="1"/>
              <a:t>microphone</a:t>
            </a:r>
            <a:r>
              <a:rPr lang="it-IT" dirty="0"/>
              <a:t> to turn off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recording</a:t>
            </a:r>
            <a:r>
              <a:rPr lang="it-IT" dirty="0"/>
              <a:t>. He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focused</a:t>
            </a:r>
            <a:r>
              <a:rPr lang="it-IT" dirty="0"/>
              <a:t> on </a:t>
            </a:r>
            <a:r>
              <a:rPr lang="it-IT" dirty="0" err="1"/>
              <a:t>getting</a:t>
            </a:r>
            <a:r>
              <a:rPr lang="it-IT" dirty="0"/>
              <a:t>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an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recording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place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recording.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US" dirty="0"/>
          </a:p>
          <a:p>
            <a:r>
              <a:rPr lang="en-US" dirty="0"/>
              <a:t>Ben, and Si'raaj have been working on getting the music player to work. It is still currently a work in progress, however, once they are able to get it to work then a majority of the project will be complete.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F1368B0-ECF4-4D69-B3E7-8D73B8D49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b="-1"/>
          <a:stretch/>
        </p:blipFill>
        <p:spPr>
          <a:xfrm>
            <a:off x="970145" y="3278459"/>
            <a:ext cx="5986733" cy="17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B9CA-3B6B-48ED-A1FA-831B137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Technology/Device Access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ECD1-0F6E-442F-907D-0CF366F7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technological</a:t>
            </a:r>
            <a:r>
              <a:rPr lang="it-IT" dirty="0"/>
              <a:t> </a:t>
            </a:r>
            <a:r>
              <a:rPr lang="it-IT" dirty="0" err="1"/>
              <a:t>devices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access</a:t>
            </a:r>
            <a:r>
              <a:rPr lang="it-IT" dirty="0"/>
              <a:t> to.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devices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to work on multiple </a:t>
            </a:r>
            <a:r>
              <a:rPr lang="it-IT" dirty="0" err="1"/>
              <a:t>platforms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MACOS</a:t>
            </a:r>
          </a:p>
          <a:p>
            <a:pPr>
              <a:buFont typeface="+mj-lt"/>
              <a:buAutoNum type="arabicPeriod"/>
            </a:pPr>
            <a:r>
              <a:rPr lang="it-IT" dirty="0"/>
              <a:t>WINDOWS OS</a:t>
            </a:r>
          </a:p>
          <a:p>
            <a:pPr>
              <a:buFont typeface="+mj-lt"/>
              <a:buAutoNum type="arabicPeriod"/>
            </a:pPr>
            <a:r>
              <a:rPr lang="it-IT" dirty="0"/>
              <a:t>LINUX OS</a:t>
            </a:r>
          </a:p>
          <a:p>
            <a:pPr>
              <a:buFont typeface="+mj-lt"/>
              <a:buAutoNum type="arabicPeriod"/>
            </a:pPr>
            <a:r>
              <a:rPr lang="it-IT" dirty="0"/>
              <a:t>TEAMS (to comunicate via </a:t>
            </a:r>
            <a:r>
              <a:rPr lang="it-IT" dirty="0" err="1"/>
              <a:t>videocall</a:t>
            </a:r>
            <a:r>
              <a:rPr lang="it-IT" dirty="0"/>
              <a:t>)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iMessage</a:t>
            </a:r>
            <a:r>
              <a:rPr lang="it-IT" dirty="0"/>
              <a:t> (to chat </a:t>
            </a:r>
            <a:r>
              <a:rPr lang="it-IT" dirty="0" err="1"/>
              <a:t>daily</a:t>
            </a:r>
            <a:r>
              <a:rPr lang="it-IT" dirty="0"/>
              <a:t> and update the team)</a:t>
            </a:r>
          </a:p>
          <a:p>
            <a:pPr>
              <a:buFont typeface="+mj-lt"/>
              <a:buAutoNum type="arabicPeriod"/>
            </a:pPr>
            <a:r>
              <a:rPr lang="it-IT" dirty="0"/>
              <a:t>Browsers: Chrome and Firefox </a:t>
            </a:r>
            <a:r>
              <a:rPr lang="it-IT" dirty="0" err="1"/>
              <a:t>mainly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93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E94-9E44-4347-B1B0-0BBA7FAD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Next Two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9F05-3C47-4F71-825F-1682C0A5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Milestone 3: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knowdlege</a:t>
            </a:r>
            <a:r>
              <a:rPr lang="it-IT" dirty="0"/>
              <a:t> on JavaScript, and </a:t>
            </a:r>
            <a:r>
              <a:rPr lang="it-IT" dirty="0" err="1"/>
              <a:t>have</a:t>
            </a:r>
            <a:r>
              <a:rPr lang="it-IT" dirty="0"/>
              <a:t> more of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on the music player to </a:t>
            </a:r>
            <a:r>
              <a:rPr lang="it-IT" dirty="0" err="1"/>
              <a:t>implement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.</a:t>
            </a:r>
          </a:p>
          <a:p>
            <a:r>
              <a:rPr lang="it-IT" dirty="0"/>
              <a:t>Milestone 4: </a:t>
            </a:r>
            <a:r>
              <a:rPr lang="it-IT" dirty="0" err="1"/>
              <a:t>Finish</a:t>
            </a:r>
            <a:r>
              <a:rPr lang="it-IT" dirty="0"/>
              <a:t> the </a:t>
            </a:r>
            <a:r>
              <a:rPr lang="it-IT" dirty="0" err="1"/>
              <a:t>actual</a:t>
            </a:r>
            <a:r>
              <a:rPr lang="it-IT" dirty="0"/>
              <a:t> code </a:t>
            </a:r>
            <a:r>
              <a:rPr lang="it-IT" dirty="0" err="1"/>
              <a:t>together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focus on </a:t>
            </a:r>
            <a:r>
              <a:rPr lang="it-IT" dirty="0" err="1"/>
              <a:t>debugging</a:t>
            </a:r>
            <a:r>
              <a:rPr lang="it-IT" dirty="0"/>
              <a:t> 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7D1B-6CD4-49B4-A9BD-CE9C6EA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walk-through of the git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C3303-EDE5-4493-B54D-300D30E0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68" y="1930401"/>
            <a:ext cx="3254771" cy="284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86382-5D5F-4D52-A969-24377B72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930400"/>
            <a:ext cx="5490966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775D-EF77-4A98-A386-105A721F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9337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Communication Plan and Workflow, Including The Two Time Slots For Potential Team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9DCA-D539-4D3B-B56A-2F859206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very </a:t>
            </a:r>
            <a:r>
              <a:rPr lang="it-IT" dirty="0" err="1"/>
              <a:t>often</a:t>
            </a:r>
            <a:r>
              <a:rPr lang="it-IT" dirty="0"/>
              <a:t> via text </a:t>
            </a:r>
            <a:r>
              <a:rPr lang="it-IT" dirty="0" err="1"/>
              <a:t>messages</a:t>
            </a:r>
            <a:r>
              <a:rPr lang="it-IT" dirty="0"/>
              <a:t> for easy </a:t>
            </a:r>
            <a:r>
              <a:rPr lang="it-IT" dirty="0" err="1"/>
              <a:t>communication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FaceTime</a:t>
            </a:r>
            <a:r>
              <a:rPr lang="it-IT" dirty="0"/>
              <a:t> and use Microsoft Teams for some of the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and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eachother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 on </a:t>
            </a:r>
            <a:r>
              <a:rPr lang="it-IT" dirty="0" err="1"/>
              <a:t>vital</a:t>
            </a:r>
            <a:r>
              <a:rPr lang="it-IT" dirty="0"/>
              <a:t> information.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 a week, </a:t>
            </a:r>
            <a:r>
              <a:rPr lang="it-IT" dirty="0" err="1"/>
              <a:t>Tuesday</a:t>
            </a:r>
            <a:r>
              <a:rPr lang="it-IT" dirty="0"/>
              <a:t> and </a:t>
            </a:r>
            <a:r>
              <a:rPr lang="it-IT" dirty="0" err="1"/>
              <a:t>Thursday</a:t>
            </a:r>
            <a:r>
              <a:rPr lang="it-IT" dirty="0"/>
              <a:t> night </a:t>
            </a:r>
            <a:r>
              <a:rPr lang="it-IT" dirty="0" err="1"/>
              <a:t>usually</a:t>
            </a:r>
            <a:r>
              <a:rPr lang="it-IT" dirty="0"/>
              <a:t> after </a:t>
            </a:r>
            <a:r>
              <a:rPr lang="it-IT" dirty="0" err="1"/>
              <a:t>class</a:t>
            </a:r>
            <a:r>
              <a:rPr lang="it-IT" dirty="0"/>
              <a:t> time,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synchronous</a:t>
            </a:r>
            <a:r>
              <a:rPr lang="it-IT" dirty="0"/>
              <a:t>, or </a:t>
            </a:r>
            <a:r>
              <a:rPr lang="it-IT" dirty="0" err="1"/>
              <a:t>during</a:t>
            </a:r>
            <a:r>
              <a:rPr lang="it-IT" dirty="0"/>
              <a:t> class time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asynchronous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on the </a:t>
            </a:r>
            <a:r>
              <a:rPr lang="it-IT" dirty="0" err="1"/>
              <a:t>weekends</a:t>
            </a:r>
            <a:r>
              <a:rPr lang="it-IT" dirty="0"/>
              <a:t> on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Saturdays</a:t>
            </a:r>
            <a:r>
              <a:rPr lang="it-IT" dirty="0"/>
              <a:t> or </a:t>
            </a:r>
            <a:r>
              <a:rPr lang="it-IT" dirty="0" err="1"/>
              <a:t>Sundays</a:t>
            </a:r>
            <a:r>
              <a:rPr lang="it-IT" dirty="0"/>
              <a:t>.</a:t>
            </a:r>
          </a:p>
          <a:p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, and </a:t>
            </a:r>
            <a:r>
              <a:rPr lang="it-IT" dirty="0" err="1"/>
              <a:t>have</a:t>
            </a:r>
            <a:r>
              <a:rPr lang="it-IT" dirty="0"/>
              <a:t> the team </a:t>
            </a:r>
            <a:r>
              <a:rPr lang="it-IT" dirty="0" err="1"/>
              <a:t>agree</a:t>
            </a:r>
            <a:r>
              <a:rPr lang="it-IT" dirty="0"/>
              <a:t> on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pushed</a:t>
            </a:r>
            <a:r>
              <a:rPr lang="it-IT" dirty="0"/>
              <a:t> to </a:t>
            </a:r>
            <a:r>
              <a:rPr lang="it-IT" dirty="0" err="1"/>
              <a:t>GitHub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6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90BB-B8E1-6748-81E5-629DA5C6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&amp;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9C19-DA05-9B4D-A4D7-D306FA1D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changing our project after the first milestone and losing a valuable member of our group, we have still made substantial progress overall and are looking forward to showcasing our finished project at the end of the semester.</a:t>
            </a:r>
          </a:p>
        </p:txBody>
      </p:sp>
    </p:spTree>
    <p:extLst>
      <p:ext uri="{BB962C8B-B14F-4D97-AF65-F5344CB8AC3E}">
        <p14:creationId xmlns:p14="http://schemas.microsoft.com/office/powerpoint/2010/main" val="3322211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513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Milestone 2 Group 1 SEC 101</vt:lpstr>
      <vt:lpstr>Technology Stack and Tool Chain</vt:lpstr>
      <vt:lpstr>Individual Responsibilities of All Members</vt:lpstr>
      <vt:lpstr>Technology/Device Access of all Members</vt:lpstr>
      <vt:lpstr>Definition of the Next Two Milestones</vt:lpstr>
      <vt:lpstr>A walk-through of the git repo</vt:lpstr>
      <vt:lpstr>Team Communication Plan and Workflow, Including The Two Time Slots For Potential Team Meetings</vt:lpstr>
      <vt:lpstr>Difficulties &amp; Setbacks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Group 1 SEC 101</dc:title>
  <dc:creator>Chiossi, Gabriele</dc:creator>
  <cp:lastModifiedBy>Marschall, Ben</cp:lastModifiedBy>
  <cp:revision>9</cp:revision>
  <dcterms:created xsi:type="dcterms:W3CDTF">2020-10-19T15:14:55Z</dcterms:created>
  <dcterms:modified xsi:type="dcterms:W3CDTF">2020-10-20T18:42:39Z</dcterms:modified>
</cp:coreProperties>
</file>