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C61A-86B6-4B1D-A4C9-97CF0FF5E31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AFFD-6314-4687-8997-5A82D781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7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C61A-86B6-4B1D-A4C9-97CF0FF5E31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AFFD-6314-4687-8997-5A82D781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2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C61A-86B6-4B1D-A4C9-97CF0FF5E31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AFFD-6314-4687-8997-5A82D7819D6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226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C61A-86B6-4B1D-A4C9-97CF0FF5E31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AFFD-6314-4687-8997-5A82D781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1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C61A-86B6-4B1D-A4C9-97CF0FF5E31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AFFD-6314-4687-8997-5A82D7819D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1391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C61A-86B6-4B1D-A4C9-97CF0FF5E31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AFFD-6314-4687-8997-5A82D781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6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C61A-86B6-4B1D-A4C9-97CF0FF5E31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AFFD-6314-4687-8997-5A82D781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59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C61A-86B6-4B1D-A4C9-97CF0FF5E31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AFFD-6314-4687-8997-5A82D781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8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C61A-86B6-4B1D-A4C9-97CF0FF5E31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AFFD-6314-4687-8997-5A82D781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9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C61A-86B6-4B1D-A4C9-97CF0FF5E31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AFFD-6314-4687-8997-5A82D781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6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C61A-86B6-4B1D-A4C9-97CF0FF5E31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AFFD-6314-4687-8997-5A82D781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1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C61A-86B6-4B1D-A4C9-97CF0FF5E31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AFFD-6314-4687-8997-5A82D781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7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C61A-86B6-4B1D-A4C9-97CF0FF5E31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AFFD-6314-4687-8997-5A82D781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C61A-86B6-4B1D-A4C9-97CF0FF5E31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AFFD-6314-4687-8997-5A82D781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4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C61A-86B6-4B1D-A4C9-97CF0FF5E31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AFFD-6314-4687-8997-5A82D781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7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C61A-86B6-4B1D-A4C9-97CF0FF5E31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AFFD-6314-4687-8997-5A82D781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3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5C61A-86B6-4B1D-A4C9-97CF0FF5E31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86AFFD-6314-4687-8997-5A82D781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4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6093-E086-4FE7-B8D8-252DA965A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Milestone 2</a:t>
            </a:r>
            <a:br>
              <a:rPr lang="en-US" dirty="0"/>
            </a:br>
            <a:r>
              <a:rPr lang="en-US" dirty="0"/>
              <a:t>Group 1</a:t>
            </a:r>
            <a:br>
              <a:rPr lang="en-US" dirty="0"/>
            </a:br>
            <a:r>
              <a:rPr lang="en-US" dirty="0"/>
              <a:t>SEC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E7E28-BE09-4F7E-9CE0-DC8EADD89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Gabriele Chiossi, Ben </a:t>
            </a:r>
            <a:r>
              <a:rPr lang="en-US" dirty="0" err="1"/>
              <a:t>Marschall</a:t>
            </a:r>
            <a:r>
              <a:rPr lang="en-US" dirty="0"/>
              <a:t>, </a:t>
            </a:r>
            <a:r>
              <a:rPr lang="en-US" dirty="0" err="1"/>
              <a:t>Si'raaj</a:t>
            </a:r>
            <a:r>
              <a:rPr lang="en-US" dirty="0"/>
              <a:t> Woods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2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9005-38C9-49A2-833A-8916A9F7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and Tool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A0F9-65A0-48DC-BF6B-4682C494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been using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Xcode</a:t>
            </a:r>
            <a:r>
              <a:rPr lang="en-US" dirty="0"/>
              <a:t>, and Sublime Text to edit all our files. As well as a browser to look at the changes that we put in our code.</a:t>
            </a:r>
          </a:p>
          <a:p>
            <a:r>
              <a:rPr lang="en-US" dirty="0"/>
              <a:t>We use </a:t>
            </a:r>
            <a:r>
              <a:rPr lang="en-US" dirty="0" err="1"/>
              <a:t>Github</a:t>
            </a:r>
            <a:r>
              <a:rPr lang="en-US" dirty="0"/>
              <a:t> more frequently this milestone because we had some good code ready to be pushed and also created a new version (currently V3.0)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0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ABDC-8B6A-4E63-9547-F85FA5DA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Responsibilities of All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7FE1-F0ED-4D15-B988-F5A7E3230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Gabriele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the stream </a:t>
            </a:r>
            <a:r>
              <a:rPr lang="it-IT" dirty="0" err="1"/>
              <a:t>now</a:t>
            </a:r>
            <a:r>
              <a:rPr lang="it-IT" dirty="0"/>
              <a:t> the stream </a:t>
            </a:r>
            <a:r>
              <a:rPr lang="it-IT" dirty="0" err="1"/>
              <a:t>is</a:t>
            </a:r>
            <a:r>
              <a:rPr lang="it-IT" dirty="0"/>
              <a:t> on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recording, and it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flat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doing</a:t>
            </a:r>
            <a:r>
              <a:rPr lang="it-IT" dirty="0"/>
              <a:t> </a:t>
            </a:r>
            <a:r>
              <a:rPr lang="it-IT" dirty="0" err="1"/>
              <a:t>anything</a:t>
            </a:r>
            <a:r>
              <a:rPr lang="it-IT" dirty="0"/>
              <a:t> else.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develop</a:t>
            </a:r>
            <a:r>
              <a:rPr lang="it-IT" dirty="0"/>
              <a:t> part of the new music player, I </a:t>
            </a:r>
            <a:r>
              <a:rPr lang="it-IT" dirty="0" err="1"/>
              <a:t>used</a:t>
            </a:r>
            <a:r>
              <a:rPr lang="it-IT" dirty="0"/>
              <a:t> the API </a:t>
            </a:r>
            <a:r>
              <a:rPr lang="it-IT" dirty="0" err="1"/>
              <a:t>wavesurfer</a:t>
            </a:r>
            <a:r>
              <a:rPr lang="it-IT" dirty="0"/>
              <a:t> for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form</a:t>
            </a:r>
            <a:r>
              <a:rPr lang="it-IT" dirty="0"/>
              <a:t> in the sounds, it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few</a:t>
            </a:r>
            <a:r>
              <a:rPr lang="it-IT" dirty="0"/>
              <a:t> bugs but </a:t>
            </a:r>
            <a:r>
              <a:rPr lang="it-IT" dirty="0" err="1"/>
              <a:t>hopefully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fixed</a:t>
            </a:r>
            <a:r>
              <a:rPr lang="it-IT" dirty="0"/>
              <a:t> by the </a:t>
            </a:r>
            <a:r>
              <a:rPr lang="it-IT" dirty="0" err="1"/>
              <a:t>next</a:t>
            </a:r>
            <a:r>
              <a:rPr lang="it-IT" dirty="0"/>
              <a:t> milestone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E7C6A-C4C9-403D-A0BD-C3C7C4FA2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3716942"/>
            <a:ext cx="6898640" cy="232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2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E53F-62E5-4A28-B5C0-3F51BAF5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Technology/Device Access of all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5C87C-3B4B-4742-A1B1-D41F3604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lot of different technological devices that we have access to. We have been using all of the devices below to get the system to work on multiple platforms.</a:t>
            </a:r>
          </a:p>
          <a:p>
            <a:r>
              <a:rPr lang="en-US" dirty="0"/>
              <a:t>MACOS</a:t>
            </a:r>
          </a:p>
          <a:p>
            <a:r>
              <a:rPr lang="en-US" dirty="0"/>
              <a:t>WINDOWS OS</a:t>
            </a:r>
          </a:p>
          <a:p>
            <a:r>
              <a:rPr lang="en-US" dirty="0"/>
              <a:t>LINUX OS</a:t>
            </a:r>
          </a:p>
          <a:p>
            <a:r>
              <a:rPr lang="en-US" dirty="0"/>
              <a:t>TEAMS (to </a:t>
            </a:r>
            <a:r>
              <a:rPr lang="en-US" dirty="0" err="1"/>
              <a:t>comunicate</a:t>
            </a:r>
            <a:r>
              <a:rPr lang="en-US" dirty="0"/>
              <a:t> via videocall)</a:t>
            </a:r>
          </a:p>
          <a:p>
            <a:r>
              <a:rPr lang="en-US" dirty="0"/>
              <a:t>iMessage (to chat daily and update the team)</a:t>
            </a:r>
          </a:p>
          <a:p>
            <a:r>
              <a:rPr lang="en-US" dirty="0"/>
              <a:t>Browsers: Chrome and Firefox mainly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2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5907-E95E-4817-B976-DAA7054B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the Next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0CAD0-CD7E-4048-A81E-25E0D71A9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Fixes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bugs that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and </a:t>
            </a:r>
            <a:r>
              <a:rPr lang="it-IT" dirty="0" err="1"/>
              <a:t>hopefully</a:t>
            </a:r>
            <a:r>
              <a:rPr lang="it-IT" dirty="0"/>
              <a:t> and a fair </a:t>
            </a:r>
            <a:r>
              <a:rPr lang="it-IT" dirty="0" err="1"/>
              <a:t>understanding</a:t>
            </a:r>
            <a:r>
              <a:rPr lang="it-IT" dirty="0"/>
              <a:t> of this new </a:t>
            </a:r>
            <a:r>
              <a:rPr lang="it-IT" dirty="0" err="1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2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86C947-46F8-4BAF-A01A-2171C5CC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9" y="835015"/>
            <a:ext cx="3179593" cy="32158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/>
              <a:t>A walk-through of the git repo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C1FC2E-12D2-4826-A7E1-2EFB17E60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872" y="1121565"/>
            <a:ext cx="4977562" cy="2414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EBF403-46B9-4E45-B485-C87D14DF5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04" y="4187468"/>
            <a:ext cx="4977562" cy="17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1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A6B1-9214-4272-8357-E39E3201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Communication Plan and Workflow, Including The Two Time Slots For Potential Team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9ED2B-BE3A-4F81-B77D-F9095F61E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communicate</a:t>
            </a:r>
            <a:r>
              <a:rPr lang="it-IT" dirty="0"/>
              <a:t> very </a:t>
            </a:r>
            <a:r>
              <a:rPr lang="it-IT" dirty="0" err="1"/>
              <a:t>often</a:t>
            </a:r>
            <a:r>
              <a:rPr lang="it-IT" dirty="0"/>
              <a:t> via text </a:t>
            </a:r>
            <a:r>
              <a:rPr lang="it-IT" dirty="0" err="1"/>
              <a:t>messages</a:t>
            </a:r>
            <a:r>
              <a:rPr lang="it-IT" dirty="0"/>
              <a:t> for easy </a:t>
            </a:r>
            <a:r>
              <a:rPr lang="it-IT" dirty="0" err="1"/>
              <a:t>communication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FaceTime</a:t>
            </a:r>
            <a:r>
              <a:rPr lang="it-IT" dirty="0"/>
              <a:t> and use Microsoft Teams for some of the </a:t>
            </a:r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 and to </a:t>
            </a:r>
            <a:r>
              <a:rPr lang="it-IT" dirty="0" err="1"/>
              <a:t>keep</a:t>
            </a:r>
            <a:r>
              <a:rPr lang="it-IT" dirty="0"/>
              <a:t> </a:t>
            </a:r>
            <a:r>
              <a:rPr lang="it-IT" dirty="0" err="1"/>
              <a:t>eachother</a:t>
            </a:r>
            <a:r>
              <a:rPr lang="it-IT" dirty="0"/>
              <a:t> </a:t>
            </a:r>
            <a:r>
              <a:rPr lang="it-IT" dirty="0" err="1"/>
              <a:t>updated</a:t>
            </a:r>
            <a:r>
              <a:rPr lang="it-IT" dirty="0"/>
              <a:t> on </a:t>
            </a:r>
            <a:r>
              <a:rPr lang="it-IT" dirty="0" err="1"/>
              <a:t>vital</a:t>
            </a:r>
            <a:r>
              <a:rPr lang="it-IT" dirty="0"/>
              <a:t> information. 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meet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twice</a:t>
            </a:r>
            <a:r>
              <a:rPr lang="it-IT" dirty="0"/>
              <a:t> a week, </a:t>
            </a:r>
            <a:r>
              <a:rPr lang="it-IT" dirty="0" err="1"/>
              <a:t>Tuesday</a:t>
            </a:r>
            <a:r>
              <a:rPr lang="it-IT" dirty="0"/>
              <a:t> and </a:t>
            </a:r>
            <a:r>
              <a:rPr lang="it-IT" dirty="0" err="1"/>
              <a:t>Thursday</a:t>
            </a:r>
            <a:r>
              <a:rPr lang="it-IT" dirty="0"/>
              <a:t> night </a:t>
            </a:r>
            <a:r>
              <a:rPr lang="it-IT" dirty="0" err="1"/>
              <a:t>usually</a:t>
            </a:r>
            <a:r>
              <a:rPr lang="it-IT" dirty="0"/>
              <a:t> after class time,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synchronous</a:t>
            </a:r>
            <a:r>
              <a:rPr lang="it-IT" dirty="0"/>
              <a:t>, or </a:t>
            </a:r>
            <a:r>
              <a:rPr lang="it-IT" dirty="0" err="1"/>
              <a:t>during</a:t>
            </a:r>
            <a:r>
              <a:rPr lang="it-IT" dirty="0"/>
              <a:t> class time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asynchronous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sometimes</a:t>
            </a:r>
            <a:r>
              <a:rPr lang="it-IT" dirty="0"/>
              <a:t> </a:t>
            </a:r>
            <a:r>
              <a:rPr lang="it-IT" dirty="0" err="1"/>
              <a:t>meet</a:t>
            </a:r>
            <a:r>
              <a:rPr lang="it-IT" dirty="0"/>
              <a:t> on the weekends on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Saturdays</a:t>
            </a:r>
            <a:r>
              <a:rPr lang="it-IT" dirty="0"/>
              <a:t> or </a:t>
            </a:r>
            <a:r>
              <a:rPr lang="it-IT" dirty="0" err="1"/>
              <a:t>Sundays</a:t>
            </a:r>
            <a:r>
              <a:rPr lang="it-IT" dirty="0"/>
              <a:t>.</a:t>
            </a:r>
          </a:p>
          <a:p>
            <a:r>
              <a:rPr lang="it-IT" dirty="0" err="1"/>
              <a:t>Everything</a:t>
            </a:r>
            <a:r>
              <a:rPr lang="it-IT" dirty="0"/>
              <a:t> that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make </a:t>
            </a:r>
            <a:r>
              <a:rPr lang="it-IT" dirty="0" err="1"/>
              <a:t>sure</a:t>
            </a:r>
            <a:r>
              <a:rPr lang="it-IT" dirty="0"/>
              <a:t> that it works </a:t>
            </a:r>
            <a:r>
              <a:rPr lang="it-IT" dirty="0" err="1"/>
              <a:t>correctly</a:t>
            </a:r>
            <a:r>
              <a:rPr lang="it-IT" dirty="0"/>
              <a:t>, and </a:t>
            </a:r>
            <a:r>
              <a:rPr lang="it-IT" dirty="0" err="1"/>
              <a:t>have</a:t>
            </a:r>
            <a:r>
              <a:rPr lang="it-IT" dirty="0"/>
              <a:t> the team </a:t>
            </a:r>
            <a:r>
              <a:rPr lang="it-IT" dirty="0" err="1"/>
              <a:t>agree</a:t>
            </a:r>
            <a:r>
              <a:rPr lang="it-IT" dirty="0"/>
              <a:t> on it </a:t>
            </a:r>
            <a:r>
              <a:rPr lang="it-IT" dirty="0" err="1"/>
              <a:t>before</a:t>
            </a:r>
            <a:r>
              <a:rPr lang="it-IT" dirty="0"/>
              <a:t> it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pushed</a:t>
            </a:r>
            <a:r>
              <a:rPr lang="it-IT" dirty="0"/>
              <a:t> to GitHub.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886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Milestone 2 Group 1 SEC 101</vt:lpstr>
      <vt:lpstr>Technology Stack and Tool Chain</vt:lpstr>
      <vt:lpstr>Individual Responsibilities of All Members</vt:lpstr>
      <vt:lpstr>Technology/Device Access of all Members</vt:lpstr>
      <vt:lpstr>Definition of the Next Milestones</vt:lpstr>
      <vt:lpstr>A walk-through of the git repo</vt:lpstr>
      <vt:lpstr>Team Communication Plan and Workflow, Including The Two Time Slots For Potential Team Meetings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 Group 1 SEC 101</dc:title>
  <dc:creator>Chiossi, Gabriele</dc:creator>
  <cp:lastModifiedBy>Chiossi, Gabriele</cp:lastModifiedBy>
  <cp:revision>1</cp:revision>
  <dcterms:created xsi:type="dcterms:W3CDTF">2020-11-02T01:55:50Z</dcterms:created>
  <dcterms:modified xsi:type="dcterms:W3CDTF">2020-11-02T01:57:49Z</dcterms:modified>
</cp:coreProperties>
</file>