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23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27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CBFD-08B3-490C-A769-0E1BE36B005D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B18287-C834-432D-9C73-83137969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7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AAFD-8DDF-48DC-8309-FF683DFED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Milestone</a:t>
            </a:r>
            <a:br>
              <a:rPr lang="it-IT" dirty="0"/>
            </a:br>
            <a:r>
              <a:rPr lang="it-IT" dirty="0"/>
              <a:t>Group 1</a:t>
            </a:r>
            <a:br>
              <a:rPr lang="it-IT" dirty="0"/>
            </a:br>
            <a:r>
              <a:rPr lang="it-IT" dirty="0"/>
              <a:t>SEC 101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53083-4F88-4A3E-B423-4DE22FF73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Gabriele Chiossi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1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91BB-DD4C-42AC-B600-6AF39DE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and Tool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359F-7D07-4147-ABDE-F54AEF19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using </a:t>
            </a:r>
            <a:r>
              <a:rPr lang="en-US" dirty="0" err="1"/>
              <a:t>VSCode</a:t>
            </a:r>
            <a:r>
              <a:rPr lang="en-US" dirty="0"/>
              <a:t> to edit all our files. As well as a browser to look at the changes that we put in our code.</a:t>
            </a:r>
          </a:p>
          <a:p>
            <a:r>
              <a:rPr lang="en-US" dirty="0"/>
              <a:t>We used GitHub very often this milestone, because we had some problem so we had to go back a version of the website. Also used different branches when we were developing our unit testing.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2A8375-B52F-4083-A3BD-C13FBC0A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Static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AEE87-7BA6-42D1-A6E1-3C2CA0CB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97" y="0"/>
            <a:ext cx="8525241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1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CFEF-5277-473C-9778-0C6BAC19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Responsibilities of All Members For This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AE0C-F175-484B-8AB9-0D101B20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Gabriele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a </a:t>
            </a:r>
            <a:r>
              <a:rPr lang="it-IT" dirty="0" err="1"/>
              <a:t>problem</a:t>
            </a:r>
            <a:r>
              <a:rPr lang="it-IT" dirty="0"/>
              <a:t> with the </a:t>
            </a:r>
            <a:r>
              <a:rPr lang="it-IT" dirty="0" err="1"/>
              <a:t>deletion</a:t>
            </a:r>
            <a:r>
              <a:rPr lang="it-IT" dirty="0"/>
              <a:t> of the sound, </a:t>
            </a:r>
            <a:r>
              <a:rPr lang="it-IT" dirty="0" err="1"/>
              <a:t>earlier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clicking</a:t>
            </a:r>
            <a:r>
              <a:rPr lang="it-IT" dirty="0"/>
              <a:t> delete the stream </a:t>
            </a:r>
            <a:r>
              <a:rPr lang="it-IT" dirty="0" err="1"/>
              <a:t>would</a:t>
            </a:r>
            <a:r>
              <a:rPr lang="it-IT" dirty="0"/>
              <a:t> stay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delete the sound the stream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away</a:t>
            </a:r>
            <a:r>
              <a:rPr lang="it-IT" dirty="0"/>
              <a:t> with it. Big part of this milestone was </a:t>
            </a:r>
            <a:r>
              <a:rPr lang="it-IT" dirty="0" err="1"/>
              <a:t>figuring</a:t>
            </a:r>
            <a:r>
              <a:rPr lang="it-IT" dirty="0"/>
              <a:t> out the test </a:t>
            </a:r>
            <a:r>
              <a:rPr lang="it-IT" dirty="0" err="1"/>
              <a:t>cases</a:t>
            </a:r>
            <a:r>
              <a:rPr lang="it-IT" dirty="0"/>
              <a:t> with </a:t>
            </a:r>
            <a:r>
              <a:rPr lang="it-IT" dirty="0" err="1"/>
              <a:t>mocha</a:t>
            </a:r>
            <a:r>
              <a:rPr lang="it-IT" dirty="0"/>
              <a:t>, it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him</a:t>
            </a:r>
            <a:r>
              <a:rPr lang="it-IT" dirty="0"/>
              <a:t> a </a:t>
            </a:r>
            <a:r>
              <a:rPr lang="it-IT" dirty="0" err="1"/>
              <a:t>while</a:t>
            </a:r>
            <a:r>
              <a:rPr lang="it-IT" dirty="0"/>
              <a:t> but he </a:t>
            </a:r>
            <a:r>
              <a:rPr lang="it-IT" dirty="0" err="1"/>
              <a:t>figured</a:t>
            </a:r>
            <a:r>
              <a:rPr lang="it-IT" dirty="0"/>
              <a:t> it out. </a:t>
            </a:r>
            <a:r>
              <a:rPr lang="it-IT" dirty="0" err="1"/>
              <a:t>Also</a:t>
            </a:r>
            <a:r>
              <a:rPr lang="it-IT" dirty="0"/>
              <a:t> he </a:t>
            </a:r>
            <a:r>
              <a:rPr lang="it-IT" dirty="0" err="1"/>
              <a:t>found</a:t>
            </a:r>
            <a:r>
              <a:rPr lang="it-IT" dirty="0"/>
              <a:t> an online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tool that </a:t>
            </a:r>
            <a:r>
              <a:rPr lang="it-IT" dirty="0" err="1"/>
              <a:t>we</a:t>
            </a:r>
            <a:r>
              <a:rPr lang="it-IT" dirty="0"/>
              <a:t> use to do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part of the project. He </a:t>
            </a:r>
            <a:r>
              <a:rPr lang="it-IT" dirty="0" err="1"/>
              <a:t>launch</a:t>
            </a:r>
            <a:r>
              <a:rPr lang="it-IT" dirty="0"/>
              <a:t> the website on </a:t>
            </a:r>
            <a:r>
              <a:rPr lang="it-IT" dirty="0" err="1"/>
              <a:t>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F8B9-F1BA-4D70-8DBE-E1853B9D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Contributions During The Entire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39C5-96F2-4750-BF7F-24F98811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Gabriele: it was rough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people </a:t>
            </a:r>
            <a:r>
              <a:rPr lang="it-IT" dirty="0" err="1"/>
              <a:t>dropping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not make up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on </a:t>
            </a:r>
            <a:r>
              <a:rPr lang="it-IT" dirty="0" err="1"/>
              <a:t>what</a:t>
            </a:r>
            <a:r>
              <a:rPr lang="it-IT" dirty="0"/>
              <a:t> to do. So, I </a:t>
            </a:r>
            <a:r>
              <a:rPr lang="it-IT" dirty="0" err="1"/>
              <a:t>took</a:t>
            </a:r>
            <a:r>
              <a:rPr lang="it-IT" dirty="0"/>
              <a:t> the lead and </a:t>
            </a:r>
            <a:r>
              <a:rPr lang="it-IT" dirty="0" err="1"/>
              <a:t>decided</a:t>
            </a:r>
            <a:r>
              <a:rPr lang="it-IT" dirty="0"/>
              <a:t> to do the </a:t>
            </a:r>
            <a:r>
              <a:rPr lang="it-IT" dirty="0" err="1"/>
              <a:t>given</a:t>
            </a:r>
            <a:r>
              <a:rPr lang="it-IT" dirty="0"/>
              <a:t> project in a web format. </a:t>
            </a:r>
            <a:r>
              <a:rPr lang="it-IT" dirty="0" err="1"/>
              <a:t>Develop</a:t>
            </a:r>
            <a:r>
              <a:rPr lang="it-IT" dirty="0"/>
              <a:t> the front-end and back-end. I was the </a:t>
            </a:r>
            <a:r>
              <a:rPr lang="it-IT" dirty="0" err="1"/>
              <a:t>manteiner</a:t>
            </a:r>
            <a:r>
              <a:rPr lang="it-IT" dirty="0"/>
              <a:t> for </a:t>
            </a:r>
            <a:r>
              <a:rPr lang="it-IT" dirty="0" err="1"/>
              <a:t>github</a:t>
            </a:r>
            <a:r>
              <a:rPr lang="it-IT" dirty="0"/>
              <a:t>.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powerpoints</a:t>
            </a:r>
            <a:r>
              <a:rPr lang="it-IT" dirty="0"/>
              <a:t>. </a:t>
            </a:r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unit</a:t>
            </a:r>
            <a:r>
              <a:rPr lang="it-IT" dirty="0"/>
              <a:t> testing. </a:t>
            </a:r>
            <a:r>
              <a:rPr lang="it-IT" dirty="0" err="1"/>
              <a:t>Keep</a:t>
            </a:r>
            <a:r>
              <a:rPr lang="it-IT" dirty="0"/>
              <a:t> professors </a:t>
            </a:r>
            <a:r>
              <a:rPr lang="it-IT" dirty="0" err="1"/>
              <a:t>updated</a:t>
            </a:r>
            <a:r>
              <a:rPr lang="it-IT" dirty="0"/>
              <a:t> on the team situation.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times </a:t>
            </a:r>
            <a:r>
              <a:rPr lang="it-IT" dirty="0" err="1"/>
              <a:t>every</a:t>
            </a:r>
            <a:r>
              <a:rPr lang="it-IT" dirty="0"/>
              <a:t> week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everybody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just </a:t>
            </a:r>
            <a:r>
              <a:rPr lang="it-IT" dirty="0" err="1"/>
              <a:t>two</a:t>
            </a:r>
            <a:r>
              <a:rPr lang="it-IT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1B98-F105-42AF-9F70-41FAABDD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Technology/Device Access of all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B89F-78F6-43B9-A7D8-F2E90602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lot of different technological devices that we have access to. We have been using all of the devices below to get the system to work on multiple platforms.</a:t>
            </a:r>
          </a:p>
          <a:p>
            <a:r>
              <a:rPr lang="en-US" dirty="0"/>
              <a:t>WINDOWS OS</a:t>
            </a:r>
          </a:p>
          <a:p>
            <a:r>
              <a:rPr lang="en-US" dirty="0"/>
              <a:t>LINUX OS (Virtual Machine, heavy use for this milestone on Gabriele’s side)</a:t>
            </a:r>
          </a:p>
          <a:p>
            <a:r>
              <a:rPr lang="en-US" dirty="0"/>
              <a:t>TEAMS (to </a:t>
            </a:r>
            <a:r>
              <a:rPr lang="en-US" dirty="0" err="1"/>
              <a:t>comunicate</a:t>
            </a:r>
            <a:r>
              <a:rPr lang="en-US" dirty="0"/>
              <a:t> via videocall)</a:t>
            </a:r>
          </a:p>
          <a:p>
            <a:r>
              <a:rPr lang="en-US" dirty="0"/>
              <a:t>iMessage (to chat daily and update the team)</a:t>
            </a:r>
          </a:p>
          <a:p>
            <a:r>
              <a:rPr lang="en-US" dirty="0"/>
              <a:t>Browsers: Chrome and Firefox mainly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2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768F-C2A5-4DF1-84A7-C420F851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Reflection</a:t>
            </a:r>
            <a:r>
              <a:rPr lang="it-IT" dirty="0"/>
              <a:t> on this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A62-55E4-4D51-B240-674C19EA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Gabriele: very </a:t>
            </a:r>
            <a:r>
              <a:rPr lang="it-IT" dirty="0" err="1"/>
              <a:t>helpuful</a:t>
            </a:r>
            <a:r>
              <a:rPr lang="it-IT" dirty="0"/>
              <a:t> project, </a:t>
            </a:r>
            <a:r>
              <a:rPr lang="it-IT" dirty="0" err="1"/>
              <a:t>learned</a:t>
            </a:r>
            <a:r>
              <a:rPr lang="it-IT" dirty="0"/>
              <a:t> a new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tool that </a:t>
            </a:r>
            <a:r>
              <a:rPr lang="it-IT" dirty="0" err="1"/>
              <a:t>goes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it. </a:t>
            </a:r>
            <a:r>
              <a:rPr lang="it-IT" dirty="0" err="1"/>
              <a:t>Now</a:t>
            </a:r>
            <a:r>
              <a:rPr lang="it-IT" dirty="0"/>
              <a:t> with this </a:t>
            </a:r>
            <a:r>
              <a:rPr lang="it-IT" dirty="0" err="1"/>
              <a:t>knowdlege</a:t>
            </a:r>
            <a:r>
              <a:rPr lang="it-IT" dirty="0"/>
              <a:t> i </a:t>
            </a:r>
            <a:r>
              <a:rPr lang="it-IT" dirty="0" err="1"/>
              <a:t>came</a:t>
            </a:r>
            <a:r>
              <a:rPr lang="it-IT" dirty="0"/>
              <a:t> up with an idea that i </a:t>
            </a:r>
            <a:r>
              <a:rPr lang="it-IT" dirty="0" err="1"/>
              <a:t>will</a:t>
            </a:r>
            <a:r>
              <a:rPr lang="it-IT" dirty="0"/>
              <a:t> probably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HTML5, CSS3, JavaScript ad SQL. </a:t>
            </a:r>
            <a:r>
              <a:rPr lang="it-IT" dirty="0" err="1"/>
              <a:t>Learned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use </a:t>
            </a:r>
            <a:r>
              <a:rPr lang="it-IT" dirty="0" err="1"/>
              <a:t>github</a:t>
            </a:r>
            <a:r>
              <a:rPr lang="it-IT" dirty="0"/>
              <a:t> more </a:t>
            </a:r>
            <a:r>
              <a:rPr lang="it-IT" dirty="0" err="1"/>
              <a:t>deeply</a:t>
            </a:r>
            <a:r>
              <a:rPr lang="it-IT" dirty="0"/>
              <a:t> and a more </a:t>
            </a:r>
            <a:r>
              <a:rPr lang="it-IT" dirty="0" err="1"/>
              <a:t>extended</a:t>
            </a:r>
            <a:r>
              <a:rPr lang="it-IT" dirty="0"/>
              <a:t> knowledge on </a:t>
            </a:r>
            <a:r>
              <a:rPr lang="it-IT" dirty="0" err="1"/>
              <a:t>ssh</a:t>
            </a:r>
            <a:r>
              <a:rPr lang="it-IT" dirty="0"/>
              <a:t>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very good project.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regret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time to </a:t>
            </a:r>
            <a:r>
              <a:rPr lang="it-IT" dirty="0" err="1"/>
              <a:t>actually</a:t>
            </a:r>
            <a:r>
              <a:rPr lang="it-IT" dirty="0"/>
              <a:t> do </a:t>
            </a:r>
            <a:r>
              <a:rPr lang="it-IT" dirty="0" err="1"/>
              <a:t>what</a:t>
            </a:r>
            <a:r>
              <a:rPr lang="it-IT" dirty="0"/>
              <a:t> I </a:t>
            </a:r>
            <a:r>
              <a:rPr lang="it-IT" dirty="0" err="1"/>
              <a:t>wanted</a:t>
            </a:r>
            <a:r>
              <a:rPr lang="it-IT" dirty="0"/>
              <a:t> to do with this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311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Final Milestone Group 1 SEC 101</vt:lpstr>
      <vt:lpstr>Technology Stack and Tool Chain</vt:lpstr>
      <vt:lpstr>Static Analysis</vt:lpstr>
      <vt:lpstr>Individual Responsibilities of All Members For This Milestone</vt:lpstr>
      <vt:lpstr>Individual Contributions During The Entire Project</vt:lpstr>
      <vt:lpstr>Technology/Device Access of all Members</vt:lpstr>
      <vt:lpstr>Reflection on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Milestone Group 1 SEC 101</dc:title>
  <dc:creator>Chiossi, Gabriele</dc:creator>
  <cp:lastModifiedBy>Chiossi, Gabriele</cp:lastModifiedBy>
  <cp:revision>1</cp:revision>
  <dcterms:created xsi:type="dcterms:W3CDTF">2020-11-20T16:04:28Z</dcterms:created>
  <dcterms:modified xsi:type="dcterms:W3CDTF">2020-11-20T16:04:50Z</dcterms:modified>
</cp:coreProperties>
</file>