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6" autoAdjust="0"/>
    <p:restoredTop sz="94660"/>
  </p:normalViewPr>
  <p:slideViewPr>
    <p:cSldViewPr snapToGrid="0">
      <p:cViewPr varScale="1">
        <p:scale>
          <a:sx n="66" d="100"/>
          <a:sy n="66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7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6799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9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4438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42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7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0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1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3A90-ED72-4253-97DE-AD14217F993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25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34C4-02C4-40B5-8981-CB2DE10F3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Milestone 2</a:t>
            </a:r>
            <a:br>
              <a:rPr lang="en-US" dirty="0"/>
            </a:br>
            <a:r>
              <a:rPr lang="en-US" dirty="0"/>
              <a:t>Group 1</a:t>
            </a:r>
            <a:br>
              <a:rPr lang="en-US" dirty="0"/>
            </a:br>
            <a:r>
              <a:rPr lang="en-US" dirty="0"/>
              <a:t>SEC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FC4CF-0605-4AFC-8D8F-61B779C41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Gabriele Chiossi, Ben </a:t>
            </a:r>
            <a:r>
              <a:rPr lang="en-US" dirty="0" err="1"/>
              <a:t>Marschall</a:t>
            </a:r>
            <a:r>
              <a:rPr lang="en-US" dirty="0"/>
              <a:t>, </a:t>
            </a:r>
            <a:r>
              <a:rPr lang="en-US" dirty="0" err="1"/>
              <a:t>Si'raaj</a:t>
            </a:r>
            <a:r>
              <a:rPr lang="en-US" dirty="0"/>
              <a:t> Woods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0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201A-47E9-4EB1-988A-BD220C06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and tool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608E-EDB0-4C6C-A218-87FFDBB9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VS Code to </a:t>
            </a:r>
            <a:r>
              <a:rPr lang="it-IT" dirty="0" err="1"/>
              <a:t>edit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files, and a browser to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changes</a:t>
            </a:r>
            <a:r>
              <a:rPr lang="it-IT" dirty="0"/>
              <a:t> that </a:t>
            </a:r>
            <a:r>
              <a:rPr lang="it-IT" dirty="0" err="1"/>
              <a:t>we</a:t>
            </a:r>
            <a:r>
              <a:rPr lang="it-IT" dirty="0"/>
              <a:t> put in </a:t>
            </a:r>
            <a:r>
              <a:rPr lang="it-IT" dirty="0" err="1"/>
              <a:t>our</a:t>
            </a:r>
            <a:r>
              <a:rPr lang="it-IT" dirty="0"/>
              <a:t> code</a:t>
            </a:r>
          </a:p>
          <a:p>
            <a:r>
              <a:rPr lang="it-IT" dirty="0" err="1"/>
              <a:t>Github</a:t>
            </a:r>
            <a:r>
              <a:rPr lang="it-IT" dirty="0"/>
              <a:t> for this last milestone was not very </a:t>
            </a:r>
            <a:r>
              <a:rPr lang="it-IT" dirty="0" err="1"/>
              <a:t>used</a:t>
            </a:r>
            <a:r>
              <a:rPr lang="it-IT" dirty="0"/>
              <a:t> because </a:t>
            </a:r>
            <a:r>
              <a:rPr lang="it-IT" dirty="0" err="1"/>
              <a:t>we</a:t>
            </a:r>
            <a:r>
              <a:rPr lang="it-IT" dirty="0"/>
              <a:t> do not </a:t>
            </a:r>
            <a:r>
              <a:rPr lang="it-IT" dirty="0" err="1"/>
              <a:t>hae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ready to be </a:t>
            </a:r>
            <a:r>
              <a:rPr lang="it-IT" dirty="0" err="1"/>
              <a:t>push</a:t>
            </a:r>
            <a:r>
              <a:rPr lang="it-IT" dirty="0"/>
              <a:t>. People are learning and coding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time.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feel</a:t>
            </a:r>
            <a:r>
              <a:rPr lang="it-IT" dirty="0"/>
              <a:t> like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decent</a:t>
            </a:r>
            <a:r>
              <a:rPr lang="it-IT" dirty="0"/>
              <a:t> code to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push</a:t>
            </a:r>
            <a:r>
              <a:rPr lang="it-IT" dirty="0"/>
              <a:t> it to </a:t>
            </a:r>
            <a:r>
              <a:rPr lang="it-IT" dirty="0" err="1"/>
              <a:t>our</a:t>
            </a:r>
            <a:r>
              <a:rPr lang="it-IT" dirty="0"/>
              <a:t> master </a:t>
            </a:r>
            <a:r>
              <a:rPr lang="it-IT" dirty="0" err="1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5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6E4D-A8E3-41F1-94E5-62679F29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responsibilities of all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50E8-0532-4A71-AD55-275EA3C8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Gabriele Chiossi: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working</a:t>
            </a:r>
            <a:r>
              <a:rPr lang="it-IT" dirty="0"/>
              <a:t> on te stream for the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recoding</a:t>
            </a:r>
            <a:r>
              <a:rPr lang="it-IT" dirty="0"/>
              <a:t>. The </a:t>
            </a:r>
            <a:r>
              <a:rPr lang="it-IT" dirty="0" err="1"/>
              <a:t>biggest</a:t>
            </a:r>
            <a:r>
              <a:rPr lang="it-IT" dirty="0"/>
              <a:t> </a:t>
            </a:r>
            <a:r>
              <a:rPr lang="it-IT" dirty="0" err="1"/>
              <a:t>issue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that I </a:t>
            </a:r>
            <a:r>
              <a:rPr lang="it-IT" dirty="0" err="1"/>
              <a:t>am</a:t>
            </a:r>
            <a:r>
              <a:rPr lang="it-IT" dirty="0"/>
              <a:t> </a:t>
            </a:r>
            <a:r>
              <a:rPr lang="it-IT" dirty="0" err="1"/>
              <a:t>trying</a:t>
            </a:r>
            <a:r>
              <a:rPr lang="it-IT" dirty="0"/>
              <a:t> to solve </a:t>
            </a:r>
            <a:r>
              <a:rPr lang="it-IT" dirty="0" err="1"/>
              <a:t>is</a:t>
            </a:r>
            <a:r>
              <a:rPr lang="it-IT" dirty="0"/>
              <a:t> that the stream of the </a:t>
            </a:r>
            <a:r>
              <a:rPr lang="it-IT" dirty="0" err="1"/>
              <a:t>microphone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on, </a:t>
            </a:r>
            <a:r>
              <a:rPr lang="it-IT" dirty="0" err="1"/>
              <a:t>what</a:t>
            </a:r>
            <a:r>
              <a:rPr lang="it-IT" dirty="0"/>
              <a:t> I </a:t>
            </a:r>
            <a:r>
              <a:rPr lang="it-IT" dirty="0" err="1"/>
              <a:t>want</a:t>
            </a:r>
            <a:r>
              <a:rPr lang="it-IT" dirty="0"/>
              <a:t> it to do </a:t>
            </a:r>
            <a:r>
              <a:rPr lang="it-IT" dirty="0" err="1"/>
              <a:t>is</a:t>
            </a:r>
            <a:r>
              <a:rPr lang="it-IT" dirty="0"/>
              <a:t> to be on and </a:t>
            </a:r>
            <a:r>
              <a:rPr lang="it-IT" dirty="0" err="1"/>
              <a:t>draw</a:t>
            </a:r>
            <a:r>
              <a:rPr lang="it-IT" dirty="0"/>
              <a:t> the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record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on. Here </a:t>
            </a:r>
            <a:r>
              <a:rPr lang="it-IT" dirty="0" err="1"/>
              <a:t>below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recording.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en-US" dirty="0"/>
              <a:t>Ben </a:t>
            </a:r>
            <a:r>
              <a:rPr lang="en-US" dirty="0" err="1"/>
              <a:t>Marschall</a:t>
            </a:r>
            <a:r>
              <a:rPr lang="en-US" dirty="0"/>
              <a:t> and </a:t>
            </a:r>
            <a:r>
              <a:rPr lang="en-US" dirty="0" err="1"/>
              <a:t>Si'raaj</a:t>
            </a:r>
            <a:r>
              <a:rPr lang="en-US" dirty="0"/>
              <a:t> Woods: have been working on the music player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F1368B0-ECF4-4D69-B3E7-8D73B8D49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48" y="3632200"/>
            <a:ext cx="5986733" cy="18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B9CA-3B6B-48ED-A1FA-831B1375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Technology/device access of all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ECD1-0F6E-442F-907D-0CF366F76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use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te system works on multiple </a:t>
            </a:r>
            <a:r>
              <a:rPr lang="it-IT" dirty="0" err="1"/>
              <a:t>platforms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it-IT" dirty="0"/>
              <a:t>MAC OS</a:t>
            </a:r>
          </a:p>
          <a:p>
            <a:pPr>
              <a:buFont typeface="+mj-lt"/>
              <a:buAutoNum type="arabicPeriod"/>
            </a:pPr>
            <a:r>
              <a:rPr lang="it-IT" dirty="0"/>
              <a:t>WINDOWS OS</a:t>
            </a:r>
          </a:p>
          <a:p>
            <a:pPr>
              <a:buFont typeface="+mj-lt"/>
              <a:buAutoNum type="arabicPeriod"/>
            </a:pPr>
            <a:r>
              <a:rPr lang="it-IT" dirty="0"/>
              <a:t>LINUX OS</a:t>
            </a:r>
          </a:p>
          <a:p>
            <a:pPr>
              <a:buFont typeface="+mj-lt"/>
              <a:buAutoNum type="arabicPeriod"/>
            </a:pPr>
            <a:r>
              <a:rPr lang="it-IT" dirty="0"/>
              <a:t>TEAMS (to comunicate via </a:t>
            </a:r>
            <a:r>
              <a:rPr lang="it-IT" dirty="0" err="1"/>
              <a:t>videocall</a:t>
            </a:r>
            <a:r>
              <a:rPr lang="it-IT" dirty="0"/>
              <a:t>)</a:t>
            </a:r>
          </a:p>
          <a:p>
            <a:pPr>
              <a:buFont typeface="+mj-lt"/>
              <a:buAutoNum type="arabicPeriod"/>
            </a:pPr>
            <a:r>
              <a:rPr lang="it-IT" dirty="0" err="1"/>
              <a:t>Imessage</a:t>
            </a:r>
            <a:r>
              <a:rPr lang="it-IT" dirty="0"/>
              <a:t> (to chat </a:t>
            </a:r>
            <a:r>
              <a:rPr lang="it-IT" dirty="0" err="1"/>
              <a:t>daily</a:t>
            </a:r>
            <a:r>
              <a:rPr lang="it-IT" dirty="0"/>
              <a:t> and update the team)</a:t>
            </a:r>
          </a:p>
          <a:p>
            <a:pPr>
              <a:buFont typeface="+mj-lt"/>
              <a:buAutoNum type="arabicPeriod"/>
            </a:pPr>
            <a:r>
              <a:rPr lang="it-IT" dirty="0"/>
              <a:t>Browsers: Chrome and Firefox </a:t>
            </a:r>
            <a:r>
              <a:rPr lang="it-IT" dirty="0" err="1"/>
              <a:t>mainly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993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1E94-9E44-4347-B1B0-0BBA7FAD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the next two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9F05-3C47-4F71-825F-1682C0A5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Milestone 3: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knowdlege</a:t>
            </a:r>
            <a:r>
              <a:rPr lang="it-IT" dirty="0"/>
              <a:t> on JavaScript and good </a:t>
            </a:r>
            <a:r>
              <a:rPr lang="it-IT" dirty="0" err="1"/>
              <a:t>piee</a:t>
            </a:r>
            <a:r>
              <a:rPr lang="it-IT" dirty="0"/>
              <a:t> of code on music player to </a:t>
            </a:r>
            <a:r>
              <a:rPr lang="it-IT" dirty="0" err="1"/>
              <a:t>implement</a:t>
            </a:r>
            <a:r>
              <a:rPr lang="it-IT" dirty="0"/>
              <a:t> to </a:t>
            </a:r>
            <a:r>
              <a:rPr lang="it-IT" dirty="0" err="1"/>
              <a:t>our</a:t>
            </a:r>
            <a:r>
              <a:rPr lang="it-IT" dirty="0"/>
              <a:t> project</a:t>
            </a:r>
          </a:p>
          <a:p>
            <a:r>
              <a:rPr lang="it-IT" dirty="0"/>
              <a:t>Milestone 4: put the code </a:t>
            </a:r>
            <a:r>
              <a:rPr lang="it-IT" dirty="0" err="1"/>
              <a:t>together</a:t>
            </a:r>
            <a:r>
              <a:rPr lang="it-IT" dirty="0"/>
              <a:t> and debug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7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7D1B-6CD4-49B4-A9BD-CE9C6EA6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walk-through of the git repo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C3303-EDE5-4493-B54D-300D30E01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68" y="1930401"/>
            <a:ext cx="3254771" cy="2844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D86382-5D5F-4D52-A969-24377B720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1930400"/>
            <a:ext cx="5490966" cy="29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775D-EF77-4A98-A386-105A721F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39337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communication plan and workflow, including the two time slots for potential team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9DCA-D539-4D3B-B56A-2F859206B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communicate</a:t>
            </a:r>
            <a:r>
              <a:rPr lang="it-IT" dirty="0"/>
              <a:t> very </a:t>
            </a:r>
            <a:r>
              <a:rPr lang="it-IT" dirty="0" err="1"/>
              <a:t>often</a:t>
            </a:r>
            <a:r>
              <a:rPr lang="it-IT" dirty="0"/>
              <a:t> a text </a:t>
            </a:r>
            <a:r>
              <a:rPr lang="it-IT" dirty="0" err="1"/>
              <a:t>messages</a:t>
            </a:r>
            <a:r>
              <a:rPr lang="it-IT" dirty="0"/>
              <a:t> for easy </a:t>
            </a:r>
            <a:r>
              <a:rPr lang="it-IT" dirty="0" err="1"/>
              <a:t>comunication</a:t>
            </a:r>
            <a:r>
              <a:rPr lang="it-IT" dirty="0"/>
              <a:t>, but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FaceTime</a:t>
            </a:r>
            <a:r>
              <a:rPr lang="it-IT" dirty="0"/>
              <a:t> or video calls on Teams for some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or information that the team </a:t>
            </a:r>
            <a:r>
              <a:rPr lang="it-IT" dirty="0" err="1"/>
              <a:t>need</a:t>
            </a:r>
            <a:r>
              <a:rPr lang="it-IT" dirty="0"/>
              <a:t> to know. 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meet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twice</a:t>
            </a:r>
            <a:r>
              <a:rPr lang="it-IT" dirty="0"/>
              <a:t> a week, </a:t>
            </a:r>
            <a:r>
              <a:rPr lang="it-IT" dirty="0" err="1"/>
              <a:t>Tuesday</a:t>
            </a:r>
            <a:r>
              <a:rPr lang="it-IT" dirty="0"/>
              <a:t> and </a:t>
            </a:r>
            <a:r>
              <a:rPr lang="it-IT" dirty="0" err="1"/>
              <a:t>Thursday</a:t>
            </a:r>
            <a:r>
              <a:rPr lang="it-IT" dirty="0"/>
              <a:t> night </a:t>
            </a:r>
            <a:r>
              <a:rPr lang="it-IT" dirty="0" err="1"/>
              <a:t>usually</a:t>
            </a:r>
            <a:r>
              <a:rPr lang="it-IT" dirty="0"/>
              <a:t> after class time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synchronous</a:t>
            </a:r>
            <a:r>
              <a:rPr lang="it-IT" dirty="0"/>
              <a:t> or </a:t>
            </a:r>
            <a:r>
              <a:rPr lang="it-IT" dirty="0" err="1"/>
              <a:t>during</a:t>
            </a:r>
            <a:r>
              <a:rPr lang="it-IT" dirty="0"/>
              <a:t> class time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asynchronous</a:t>
            </a:r>
            <a:r>
              <a:rPr lang="it-IT" dirty="0"/>
              <a:t> and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saturdays</a:t>
            </a:r>
            <a:r>
              <a:rPr lang="it-IT" dirty="0"/>
              <a:t> or </a:t>
            </a:r>
            <a:r>
              <a:rPr lang="it-IT" dirty="0" err="1"/>
              <a:t>sundays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weekends</a:t>
            </a:r>
          </a:p>
          <a:p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make that works and the team </a:t>
            </a:r>
            <a:r>
              <a:rPr lang="it-IT" dirty="0" err="1"/>
              <a:t>agree</a:t>
            </a:r>
            <a:r>
              <a:rPr lang="it-IT" dirty="0"/>
              <a:t> on it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pushed</a:t>
            </a:r>
            <a:r>
              <a:rPr lang="it-IT" dirty="0"/>
              <a:t> to </a:t>
            </a:r>
            <a:r>
              <a:rPr lang="it-IT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696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373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Milestone 2 Group 1 SEC 101</vt:lpstr>
      <vt:lpstr>Technology stack and tool chain</vt:lpstr>
      <vt:lpstr>Individual responsibilities of all members</vt:lpstr>
      <vt:lpstr>Technology/device access of all members</vt:lpstr>
      <vt:lpstr>Definition of the next two milestone</vt:lpstr>
      <vt:lpstr>A walk-through of the git repo</vt:lpstr>
      <vt:lpstr>Team communication plan and workflow, including the two time slots for potential team meetings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 Group 1 SEC 101</dc:title>
  <dc:creator>Chiossi, Gabriele</dc:creator>
  <cp:lastModifiedBy>Chiossi, Gabriele</cp:lastModifiedBy>
  <cp:revision>4</cp:revision>
  <dcterms:created xsi:type="dcterms:W3CDTF">2020-10-19T15:14:55Z</dcterms:created>
  <dcterms:modified xsi:type="dcterms:W3CDTF">2020-10-19T15:54:31Z</dcterms:modified>
</cp:coreProperties>
</file>