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8" r:id="rId13"/>
    <p:sldId id="270" r:id="rId14"/>
    <p:sldId id="271" r:id="rId15"/>
    <p:sldId id="272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5B9A5-2477-4682-A569-AC58289107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1E3D4E-B767-4DE4-8F4D-EA1CCC6EA379}">
      <dgm:prSet/>
      <dgm:spPr/>
      <dgm:t>
        <a:bodyPr/>
        <a:lstStyle/>
        <a:p>
          <a:r>
            <a:rPr lang="it-IT"/>
            <a:t>Introduzione al problema</a:t>
          </a:r>
          <a:endParaRPr lang="en-US"/>
        </a:p>
      </dgm:t>
    </dgm:pt>
    <dgm:pt modelId="{43EC578B-BBBF-4077-9272-8BB19BA099E1}" type="parTrans" cxnId="{D077213C-A9BA-4E09-A02A-E8F1CE2C7586}">
      <dgm:prSet/>
      <dgm:spPr/>
      <dgm:t>
        <a:bodyPr/>
        <a:lstStyle/>
        <a:p>
          <a:endParaRPr lang="en-US"/>
        </a:p>
      </dgm:t>
    </dgm:pt>
    <dgm:pt modelId="{A6F0439B-3DCD-4941-B54B-8FD6C5CA0AF5}" type="sibTrans" cxnId="{D077213C-A9BA-4E09-A02A-E8F1CE2C758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9160CD6-3CDF-4E5F-8D14-A241C60A47D6}">
      <dgm:prSet/>
      <dgm:spPr/>
      <dgm:t>
        <a:bodyPr/>
        <a:lstStyle/>
        <a:p>
          <a:r>
            <a:rPr lang="it-IT"/>
            <a:t>Speech features e speech embeddings</a:t>
          </a:r>
          <a:endParaRPr lang="en-US"/>
        </a:p>
      </dgm:t>
    </dgm:pt>
    <dgm:pt modelId="{73ABEEF4-A877-4403-86E9-F73152815084}" type="parTrans" cxnId="{C9A4F2E2-DCB7-4ACC-A4E7-27D9187E76F6}">
      <dgm:prSet/>
      <dgm:spPr/>
      <dgm:t>
        <a:bodyPr/>
        <a:lstStyle/>
        <a:p>
          <a:endParaRPr lang="en-US"/>
        </a:p>
      </dgm:t>
    </dgm:pt>
    <dgm:pt modelId="{37D5C59A-5650-4527-AB80-233989CC4CA1}" type="sibTrans" cxnId="{C9A4F2E2-DCB7-4ACC-A4E7-27D9187E76F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17C9C72-889A-43C9-8FB7-6636AECD23EA}">
      <dgm:prSet/>
      <dgm:spPr/>
      <dgm:t>
        <a:bodyPr/>
        <a:lstStyle/>
        <a:p>
          <a:r>
            <a:rPr lang="it-IT"/>
            <a:t>Speaker Models e Backend – Architettura proposta</a:t>
          </a:r>
          <a:endParaRPr lang="en-US"/>
        </a:p>
      </dgm:t>
    </dgm:pt>
    <dgm:pt modelId="{DDB48923-9468-4130-AB7B-679470583062}" type="parTrans" cxnId="{BEC8A2EF-1BEA-4A07-8446-A016FB94F11C}">
      <dgm:prSet/>
      <dgm:spPr/>
      <dgm:t>
        <a:bodyPr/>
        <a:lstStyle/>
        <a:p>
          <a:endParaRPr lang="en-US"/>
        </a:p>
      </dgm:t>
    </dgm:pt>
    <dgm:pt modelId="{D57D3D6A-2363-426E-A12A-E105EF657DBE}" type="sibTrans" cxnId="{BEC8A2EF-1BEA-4A07-8446-A016FB94F11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AF97D6C-72F2-472A-A4AD-B228A54F4AB4}">
      <dgm:prSet/>
      <dgm:spPr/>
      <dgm:t>
        <a:bodyPr/>
        <a:lstStyle/>
        <a:p>
          <a:r>
            <a:rPr lang="it-IT"/>
            <a:t>Risultati sperimentali</a:t>
          </a:r>
          <a:endParaRPr lang="en-US"/>
        </a:p>
      </dgm:t>
    </dgm:pt>
    <dgm:pt modelId="{C8D6260B-5F74-4A31-BAAA-D7A6E6906181}" type="parTrans" cxnId="{9789596D-200F-42E1-9120-F1611E00E7D7}">
      <dgm:prSet/>
      <dgm:spPr/>
      <dgm:t>
        <a:bodyPr/>
        <a:lstStyle/>
        <a:p>
          <a:endParaRPr lang="en-US"/>
        </a:p>
      </dgm:t>
    </dgm:pt>
    <dgm:pt modelId="{FFC07C9E-AA2C-4446-9DB1-300918ADA9D9}" type="sibTrans" cxnId="{9789596D-200F-42E1-9120-F1611E00E7D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91BFA40-E798-44C0-8A11-DFD8E82B94AB}" type="pres">
      <dgm:prSet presAssocID="{CDF5B9A5-2477-4682-A569-AC58289107A9}" presName="Name0" presStyleCnt="0">
        <dgm:presLayoutVars>
          <dgm:animLvl val="lvl"/>
          <dgm:resizeHandles val="exact"/>
        </dgm:presLayoutVars>
      </dgm:prSet>
      <dgm:spPr/>
    </dgm:pt>
    <dgm:pt modelId="{7919D915-B686-4256-8D32-CE26E41A93EF}" type="pres">
      <dgm:prSet presAssocID="{8C1E3D4E-B767-4DE4-8F4D-EA1CCC6EA379}" presName="compositeNode" presStyleCnt="0">
        <dgm:presLayoutVars>
          <dgm:bulletEnabled val="1"/>
        </dgm:presLayoutVars>
      </dgm:prSet>
      <dgm:spPr/>
    </dgm:pt>
    <dgm:pt modelId="{EA21628F-8147-4E16-AE7D-C082A6030736}" type="pres">
      <dgm:prSet presAssocID="{8C1E3D4E-B767-4DE4-8F4D-EA1CCC6EA379}" presName="bgRect" presStyleLbl="bgAccFollowNode1" presStyleIdx="0" presStyleCnt="4"/>
      <dgm:spPr/>
    </dgm:pt>
    <dgm:pt modelId="{5E1C17C1-9187-4DBA-8F8B-875B088A8FB8}" type="pres">
      <dgm:prSet presAssocID="{A6F0439B-3DCD-4941-B54B-8FD6C5CA0AF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8FC3B08-E665-458E-AEA5-FBD36DE13B1E}" type="pres">
      <dgm:prSet presAssocID="{8C1E3D4E-B767-4DE4-8F4D-EA1CCC6EA379}" presName="bottomLine" presStyleLbl="alignNode1" presStyleIdx="1" presStyleCnt="8">
        <dgm:presLayoutVars/>
      </dgm:prSet>
      <dgm:spPr/>
    </dgm:pt>
    <dgm:pt modelId="{BB765E4C-9AA7-4821-B962-71CBDE28B2C8}" type="pres">
      <dgm:prSet presAssocID="{8C1E3D4E-B767-4DE4-8F4D-EA1CCC6EA379}" presName="nodeText" presStyleLbl="bgAccFollowNode1" presStyleIdx="0" presStyleCnt="4">
        <dgm:presLayoutVars>
          <dgm:bulletEnabled val="1"/>
        </dgm:presLayoutVars>
      </dgm:prSet>
      <dgm:spPr/>
    </dgm:pt>
    <dgm:pt modelId="{E1E3507C-FC21-44A8-9819-A0EB03597C35}" type="pres">
      <dgm:prSet presAssocID="{A6F0439B-3DCD-4941-B54B-8FD6C5CA0AF5}" presName="sibTrans" presStyleCnt="0"/>
      <dgm:spPr/>
    </dgm:pt>
    <dgm:pt modelId="{6EA87DC7-AD1E-43C0-9A3D-C74A87FB0293}" type="pres">
      <dgm:prSet presAssocID="{89160CD6-3CDF-4E5F-8D14-A241C60A47D6}" presName="compositeNode" presStyleCnt="0">
        <dgm:presLayoutVars>
          <dgm:bulletEnabled val="1"/>
        </dgm:presLayoutVars>
      </dgm:prSet>
      <dgm:spPr/>
    </dgm:pt>
    <dgm:pt modelId="{E3DA5F24-45CD-4872-BA9D-BFEB567487B6}" type="pres">
      <dgm:prSet presAssocID="{89160CD6-3CDF-4E5F-8D14-A241C60A47D6}" presName="bgRect" presStyleLbl="bgAccFollowNode1" presStyleIdx="1" presStyleCnt="4"/>
      <dgm:spPr/>
    </dgm:pt>
    <dgm:pt modelId="{0DDC8173-DE52-4C26-A2A1-0808444532C8}" type="pres">
      <dgm:prSet presAssocID="{37D5C59A-5650-4527-AB80-233989CC4C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0A71C4-7C02-43F3-9081-E4C7AE3726F9}" type="pres">
      <dgm:prSet presAssocID="{89160CD6-3CDF-4E5F-8D14-A241C60A47D6}" presName="bottomLine" presStyleLbl="alignNode1" presStyleIdx="3" presStyleCnt="8">
        <dgm:presLayoutVars/>
      </dgm:prSet>
      <dgm:spPr/>
    </dgm:pt>
    <dgm:pt modelId="{87C8CA52-0FD9-46EE-A942-98FA2F14AA64}" type="pres">
      <dgm:prSet presAssocID="{89160CD6-3CDF-4E5F-8D14-A241C60A47D6}" presName="nodeText" presStyleLbl="bgAccFollowNode1" presStyleIdx="1" presStyleCnt="4">
        <dgm:presLayoutVars>
          <dgm:bulletEnabled val="1"/>
        </dgm:presLayoutVars>
      </dgm:prSet>
      <dgm:spPr/>
    </dgm:pt>
    <dgm:pt modelId="{7307FA97-26DA-4493-B678-5E7524525B1B}" type="pres">
      <dgm:prSet presAssocID="{37D5C59A-5650-4527-AB80-233989CC4CA1}" presName="sibTrans" presStyleCnt="0"/>
      <dgm:spPr/>
    </dgm:pt>
    <dgm:pt modelId="{34138353-835B-4D98-823F-1F61BBEC6E74}" type="pres">
      <dgm:prSet presAssocID="{E17C9C72-889A-43C9-8FB7-6636AECD23EA}" presName="compositeNode" presStyleCnt="0">
        <dgm:presLayoutVars>
          <dgm:bulletEnabled val="1"/>
        </dgm:presLayoutVars>
      </dgm:prSet>
      <dgm:spPr/>
    </dgm:pt>
    <dgm:pt modelId="{C6DC82C8-C161-4045-867D-86E47F088D94}" type="pres">
      <dgm:prSet presAssocID="{E17C9C72-889A-43C9-8FB7-6636AECD23EA}" presName="bgRect" presStyleLbl="bgAccFollowNode1" presStyleIdx="2" presStyleCnt="4"/>
      <dgm:spPr/>
    </dgm:pt>
    <dgm:pt modelId="{B8F26D06-495E-4F09-8E80-15D1C2B9EEEE}" type="pres">
      <dgm:prSet presAssocID="{D57D3D6A-2363-426E-A12A-E105EF657DB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9D6B955-BD47-4E42-885A-4350538FF57C}" type="pres">
      <dgm:prSet presAssocID="{E17C9C72-889A-43C9-8FB7-6636AECD23EA}" presName="bottomLine" presStyleLbl="alignNode1" presStyleIdx="5" presStyleCnt="8">
        <dgm:presLayoutVars/>
      </dgm:prSet>
      <dgm:spPr/>
    </dgm:pt>
    <dgm:pt modelId="{F0002B47-7B0C-4179-961A-2A1A3C31FB4B}" type="pres">
      <dgm:prSet presAssocID="{E17C9C72-889A-43C9-8FB7-6636AECD23EA}" presName="nodeText" presStyleLbl="bgAccFollowNode1" presStyleIdx="2" presStyleCnt="4">
        <dgm:presLayoutVars>
          <dgm:bulletEnabled val="1"/>
        </dgm:presLayoutVars>
      </dgm:prSet>
      <dgm:spPr/>
    </dgm:pt>
    <dgm:pt modelId="{8F8FBCF8-DF9A-4FC0-9C61-3A7B2714C55D}" type="pres">
      <dgm:prSet presAssocID="{D57D3D6A-2363-426E-A12A-E105EF657DBE}" presName="sibTrans" presStyleCnt="0"/>
      <dgm:spPr/>
    </dgm:pt>
    <dgm:pt modelId="{2C624850-B0E7-4789-A032-79C8CABCB32D}" type="pres">
      <dgm:prSet presAssocID="{9AF97D6C-72F2-472A-A4AD-B228A54F4AB4}" presName="compositeNode" presStyleCnt="0">
        <dgm:presLayoutVars>
          <dgm:bulletEnabled val="1"/>
        </dgm:presLayoutVars>
      </dgm:prSet>
      <dgm:spPr/>
    </dgm:pt>
    <dgm:pt modelId="{9ADE0F6A-CDB0-489F-9C05-374FBE97EC56}" type="pres">
      <dgm:prSet presAssocID="{9AF97D6C-72F2-472A-A4AD-B228A54F4AB4}" presName="bgRect" presStyleLbl="bgAccFollowNode1" presStyleIdx="3" presStyleCnt="4"/>
      <dgm:spPr/>
    </dgm:pt>
    <dgm:pt modelId="{C93EF802-CE9E-44B9-81C8-CE2452488B8F}" type="pres">
      <dgm:prSet presAssocID="{FFC07C9E-AA2C-4446-9DB1-300918ADA9D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C325955-8EF7-414F-A128-0CA7C19CFAFC}" type="pres">
      <dgm:prSet presAssocID="{9AF97D6C-72F2-472A-A4AD-B228A54F4AB4}" presName="bottomLine" presStyleLbl="alignNode1" presStyleIdx="7" presStyleCnt="8">
        <dgm:presLayoutVars/>
      </dgm:prSet>
      <dgm:spPr/>
    </dgm:pt>
    <dgm:pt modelId="{8247D754-FBE1-4E9D-BCA9-20475CB92D97}" type="pres">
      <dgm:prSet presAssocID="{9AF97D6C-72F2-472A-A4AD-B228A54F4AB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CB0301-2DBC-401B-8941-7DC4CA092CE2}" type="presOf" srcId="{89160CD6-3CDF-4E5F-8D14-A241C60A47D6}" destId="{87C8CA52-0FD9-46EE-A942-98FA2F14AA64}" srcOrd="1" destOrd="0" presId="urn:microsoft.com/office/officeart/2016/7/layout/BasicLinearProcessNumbered"/>
    <dgm:cxn modelId="{B5AA680A-072A-4414-AC79-43D6704F5806}" type="presOf" srcId="{9AF97D6C-72F2-472A-A4AD-B228A54F4AB4}" destId="{9ADE0F6A-CDB0-489F-9C05-374FBE97EC56}" srcOrd="0" destOrd="0" presId="urn:microsoft.com/office/officeart/2016/7/layout/BasicLinearProcessNumbered"/>
    <dgm:cxn modelId="{25501710-E78A-46F7-B970-4EFDC989A1C4}" type="presOf" srcId="{89160CD6-3CDF-4E5F-8D14-A241C60A47D6}" destId="{E3DA5F24-45CD-4872-BA9D-BFEB567487B6}" srcOrd="0" destOrd="0" presId="urn:microsoft.com/office/officeart/2016/7/layout/BasicLinearProcessNumbered"/>
    <dgm:cxn modelId="{F7A23511-9D7F-4A64-BAD7-F30A3F5BBB80}" type="presOf" srcId="{9AF97D6C-72F2-472A-A4AD-B228A54F4AB4}" destId="{8247D754-FBE1-4E9D-BCA9-20475CB92D97}" srcOrd="1" destOrd="0" presId="urn:microsoft.com/office/officeart/2016/7/layout/BasicLinearProcessNumbered"/>
    <dgm:cxn modelId="{D077213C-A9BA-4E09-A02A-E8F1CE2C7586}" srcId="{CDF5B9A5-2477-4682-A569-AC58289107A9}" destId="{8C1E3D4E-B767-4DE4-8F4D-EA1CCC6EA379}" srcOrd="0" destOrd="0" parTransId="{43EC578B-BBBF-4077-9272-8BB19BA099E1}" sibTransId="{A6F0439B-3DCD-4941-B54B-8FD6C5CA0AF5}"/>
    <dgm:cxn modelId="{0A7EE45D-5458-47AA-B5B8-F7CB5D342ABC}" type="presOf" srcId="{D57D3D6A-2363-426E-A12A-E105EF657DBE}" destId="{B8F26D06-495E-4F09-8E80-15D1C2B9EEEE}" srcOrd="0" destOrd="0" presId="urn:microsoft.com/office/officeart/2016/7/layout/BasicLinearProcessNumbered"/>
    <dgm:cxn modelId="{9789596D-200F-42E1-9120-F1611E00E7D7}" srcId="{CDF5B9A5-2477-4682-A569-AC58289107A9}" destId="{9AF97D6C-72F2-472A-A4AD-B228A54F4AB4}" srcOrd="3" destOrd="0" parTransId="{C8D6260B-5F74-4A31-BAAA-D7A6E6906181}" sibTransId="{FFC07C9E-AA2C-4446-9DB1-300918ADA9D9}"/>
    <dgm:cxn modelId="{D816D04D-7677-4CF1-89EB-06793CB663FB}" type="presOf" srcId="{8C1E3D4E-B767-4DE4-8F4D-EA1CCC6EA379}" destId="{EA21628F-8147-4E16-AE7D-C082A6030736}" srcOrd="0" destOrd="0" presId="urn:microsoft.com/office/officeart/2016/7/layout/BasicLinearProcessNumbered"/>
    <dgm:cxn modelId="{2283C570-97EF-4BD9-BFA0-3943A6E637D8}" type="presOf" srcId="{8C1E3D4E-B767-4DE4-8F4D-EA1CCC6EA379}" destId="{BB765E4C-9AA7-4821-B962-71CBDE28B2C8}" srcOrd="1" destOrd="0" presId="urn:microsoft.com/office/officeart/2016/7/layout/BasicLinearProcessNumbered"/>
    <dgm:cxn modelId="{083D4B86-F0F3-4CB1-9ACE-C5A815B7CA68}" type="presOf" srcId="{CDF5B9A5-2477-4682-A569-AC58289107A9}" destId="{391BFA40-E798-44C0-8A11-DFD8E82B94AB}" srcOrd="0" destOrd="0" presId="urn:microsoft.com/office/officeart/2016/7/layout/BasicLinearProcessNumbered"/>
    <dgm:cxn modelId="{DA633C89-6024-4582-B711-B1B4BC57071E}" type="presOf" srcId="{E17C9C72-889A-43C9-8FB7-6636AECD23EA}" destId="{C6DC82C8-C161-4045-867D-86E47F088D94}" srcOrd="0" destOrd="0" presId="urn:microsoft.com/office/officeart/2016/7/layout/BasicLinearProcessNumbered"/>
    <dgm:cxn modelId="{B95F01AA-DFE9-43C9-8E24-517288CC8BCC}" type="presOf" srcId="{37D5C59A-5650-4527-AB80-233989CC4CA1}" destId="{0DDC8173-DE52-4C26-A2A1-0808444532C8}" srcOrd="0" destOrd="0" presId="urn:microsoft.com/office/officeart/2016/7/layout/BasicLinearProcessNumbered"/>
    <dgm:cxn modelId="{DA4CE5BD-4A14-41F4-99C1-10086955FE37}" type="presOf" srcId="{A6F0439B-3DCD-4941-B54B-8FD6C5CA0AF5}" destId="{5E1C17C1-9187-4DBA-8F8B-875B088A8FB8}" srcOrd="0" destOrd="0" presId="urn:microsoft.com/office/officeart/2016/7/layout/BasicLinearProcessNumbered"/>
    <dgm:cxn modelId="{080703C9-C081-4F90-B4C9-FA29FA2E81E4}" type="presOf" srcId="{E17C9C72-889A-43C9-8FB7-6636AECD23EA}" destId="{F0002B47-7B0C-4179-961A-2A1A3C31FB4B}" srcOrd="1" destOrd="0" presId="urn:microsoft.com/office/officeart/2016/7/layout/BasicLinearProcessNumbered"/>
    <dgm:cxn modelId="{4A235FD2-4DAE-45DF-8299-7C950F6D6999}" type="presOf" srcId="{FFC07C9E-AA2C-4446-9DB1-300918ADA9D9}" destId="{C93EF802-CE9E-44B9-81C8-CE2452488B8F}" srcOrd="0" destOrd="0" presId="urn:microsoft.com/office/officeart/2016/7/layout/BasicLinearProcessNumbered"/>
    <dgm:cxn modelId="{C9A4F2E2-DCB7-4ACC-A4E7-27D9187E76F6}" srcId="{CDF5B9A5-2477-4682-A569-AC58289107A9}" destId="{89160CD6-3CDF-4E5F-8D14-A241C60A47D6}" srcOrd="1" destOrd="0" parTransId="{73ABEEF4-A877-4403-86E9-F73152815084}" sibTransId="{37D5C59A-5650-4527-AB80-233989CC4CA1}"/>
    <dgm:cxn modelId="{BEC8A2EF-1BEA-4A07-8446-A016FB94F11C}" srcId="{CDF5B9A5-2477-4682-A569-AC58289107A9}" destId="{E17C9C72-889A-43C9-8FB7-6636AECD23EA}" srcOrd="2" destOrd="0" parTransId="{DDB48923-9468-4130-AB7B-679470583062}" sibTransId="{D57D3D6A-2363-426E-A12A-E105EF657DBE}"/>
    <dgm:cxn modelId="{1B8C1F3D-680D-4487-9FBC-46A999D3D072}" type="presParOf" srcId="{391BFA40-E798-44C0-8A11-DFD8E82B94AB}" destId="{7919D915-B686-4256-8D32-CE26E41A93EF}" srcOrd="0" destOrd="0" presId="urn:microsoft.com/office/officeart/2016/7/layout/BasicLinearProcessNumbered"/>
    <dgm:cxn modelId="{B314D7D4-26B0-492D-8B1D-1E748B1B1457}" type="presParOf" srcId="{7919D915-B686-4256-8D32-CE26E41A93EF}" destId="{EA21628F-8147-4E16-AE7D-C082A6030736}" srcOrd="0" destOrd="0" presId="urn:microsoft.com/office/officeart/2016/7/layout/BasicLinearProcessNumbered"/>
    <dgm:cxn modelId="{FE167C7C-711E-4CDD-9798-2F571077B3A9}" type="presParOf" srcId="{7919D915-B686-4256-8D32-CE26E41A93EF}" destId="{5E1C17C1-9187-4DBA-8F8B-875B088A8FB8}" srcOrd="1" destOrd="0" presId="urn:microsoft.com/office/officeart/2016/7/layout/BasicLinearProcessNumbered"/>
    <dgm:cxn modelId="{501155DC-4FDB-4BE9-BC2D-72EE64CA313F}" type="presParOf" srcId="{7919D915-B686-4256-8D32-CE26E41A93EF}" destId="{98FC3B08-E665-458E-AEA5-FBD36DE13B1E}" srcOrd="2" destOrd="0" presId="urn:microsoft.com/office/officeart/2016/7/layout/BasicLinearProcessNumbered"/>
    <dgm:cxn modelId="{A5E1B551-2036-423B-898C-E87BCD1D3874}" type="presParOf" srcId="{7919D915-B686-4256-8D32-CE26E41A93EF}" destId="{BB765E4C-9AA7-4821-B962-71CBDE28B2C8}" srcOrd="3" destOrd="0" presId="urn:microsoft.com/office/officeart/2016/7/layout/BasicLinearProcessNumbered"/>
    <dgm:cxn modelId="{DCE4BE8B-D52B-4C45-BA93-C4629426D976}" type="presParOf" srcId="{391BFA40-E798-44C0-8A11-DFD8E82B94AB}" destId="{E1E3507C-FC21-44A8-9819-A0EB03597C35}" srcOrd="1" destOrd="0" presId="urn:microsoft.com/office/officeart/2016/7/layout/BasicLinearProcessNumbered"/>
    <dgm:cxn modelId="{672E03E3-691D-4FFF-B4B1-662DB2555D6A}" type="presParOf" srcId="{391BFA40-E798-44C0-8A11-DFD8E82B94AB}" destId="{6EA87DC7-AD1E-43C0-9A3D-C74A87FB0293}" srcOrd="2" destOrd="0" presId="urn:microsoft.com/office/officeart/2016/7/layout/BasicLinearProcessNumbered"/>
    <dgm:cxn modelId="{CB0F1AB3-3DCF-45FC-BDA5-02DD7CBA4176}" type="presParOf" srcId="{6EA87DC7-AD1E-43C0-9A3D-C74A87FB0293}" destId="{E3DA5F24-45CD-4872-BA9D-BFEB567487B6}" srcOrd="0" destOrd="0" presId="urn:microsoft.com/office/officeart/2016/7/layout/BasicLinearProcessNumbered"/>
    <dgm:cxn modelId="{6BC25AD4-C2D7-457E-8C86-99A25B548364}" type="presParOf" srcId="{6EA87DC7-AD1E-43C0-9A3D-C74A87FB0293}" destId="{0DDC8173-DE52-4C26-A2A1-0808444532C8}" srcOrd="1" destOrd="0" presId="urn:microsoft.com/office/officeart/2016/7/layout/BasicLinearProcessNumbered"/>
    <dgm:cxn modelId="{76DEC370-E99C-4AD9-B34D-0BA6AA5F8396}" type="presParOf" srcId="{6EA87DC7-AD1E-43C0-9A3D-C74A87FB0293}" destId="{380A71C4-7C02-43F3-9081-E4C7AE3726F9}" srcOrd="2" destOrd="0" presId="urn:microsoft.com/office/officeart/2016/7/layout/BasicLinearProcessNumbered"/>
    <dgm:cxn modelId="{CE63E39C-4B9B-4D1E-B0AE-BD7FF00929BB}" type="presParOf" srcId="{6EA87DC7-AD1E-43C0-9A3D-C74A87FB0293}" destId="{87C8CA52-0FD9-46EE-A942-98FA2F14AA64}" srcOrd="3" destOrd="0" presId="urn:microsoft.com/office/officeart/2016/7/layout/BasicLinearProcessNumbered"/>
    <dgm:cxn modelId="{49F8F1AC-A967-420D-894F-937F92753E10}" type="presParOf" srcId="{391BFA40-E798-44C0-8A11-DFD8E82B94AB}" destId="{7307FA97-26DA-4493-B678-5E7524525B1B}" srcOrd="3" destOrd="0" presId="urn:microsoft.com/office/officeart/2016/7/layout/BasicLinearProcessNumbered"/>
    <dgm:cxn modelId="{EFDA8E93-49C1-41C6-909A-B4D34E02B23B}" type="presParOf" srcId="{391BFA40-E798-44C0-8A11-DFD8E82B94AB}" destId="{34138353-835B-4D98-823F-1F61BBEC6E74}" srcOrd="4" destOrd="0" presId="urn:microsoft.com/office/officeart/2016/7/layout/BasicLinearProcessNumbered"/>
    <dgm:cxn modelId="{670D70A0-520B-4BDB-8564-AE756A5975E6}" type="presParOf" srcId="{34138353-835B-4D98-823F-1F61BBEC6E74}" destId="{C6DC82C8-C161-4045-867D-86E47F088D94}" srcOrd="0" destOrd="0" presId="urn:microsoft.com/office/officeart/2016/7/layout/BasicLinearProcessNumbered"/>
    <dgm:cxn modelId="{E268FDC5-AE3C-4C8F-BF47-E0E9B22ECC9A}" type="presParOf" srcId="{34138353-835B-4D98-823F-1F61BBEC6E74}" destId="{B8F26D06-495E-4F09-8E80-15D1C2B9EEEE}" srcOrd="1" destOrd="0" presId="urn:microsoft.com/office/officeart/2016/7/layout/BasicLinearProcessNumbered"/>
    <dgm:cxn modelId="{38BF970A-CE3B-49DD-9A5A-7386D396A535}" type="presParOf" srcId="{34138353-835B-4D98-823F-1F61BBEC6E74}" destId="{D9D6B955-BD47-4E42-885A-4350538FF57C}" srcOrd="2" destOrd="0" presId="urn:microsoft.com/office/officeart/2016/7/layout/BasicLinearProcessNumbered"/>
    <dgm:cxn modelId="{F7410016-813A-4316-8851-05A50AB6B24B}" type="presParOf" srcId="{34138353-835B-4D98-823F-1F61BBEC6E74}" destId="{F0002B47-7B0C-4179-961A-2A1A3C31FB4B}" srcOrd="3" destOrd="0" presId="urn:microsoft.com/office/officeart/2016/7/layout/BasicLinearProcessNumbered"/>
    <dgm:cxn modelId="{93C8623A-8215-4D9A-9DB9-1550BE67F024}" type="presParOf" srcId="{391BFA40-E798-44C0-8A11-DFD8E82B94AB}" destId="{8F8FBCF8-DF9A-4FC0-9C61-3A7B2714C55D}" srcOrd="5" destOrd="0" presId="urn:microsoft.com/office/officeart/2016/7/layout/BasicLinearProcessNumbered"/>
    <dgm:cxn modelId="{125DD044-019E-47EB-8A72-15350BEB54D6}" type="presParOf" srcId="{391BFA40-E798-44C0-8A11-DFD8E82B94AB}" destId="{2C624850-B0E7-4789-A032-79C8CABCB32D}" srcOrd="6" destOrd="0" presId="urn:microsoft.com/office/officeart/2016/7/layout/BasicLinearProcessNumbered"/>
    <dgm:cxn modelId="{F6CCFEC9-91A9-4784-84B4-B5E5D1146D7D}" type="presParOf" srcId="{2C624850-B0E7-4789-A032-79C8CABCB32D}" destId="{9ADE0F6A-CDB0-489F-9C05-374FBE97EC56}" srcOrd="0" destOrd="0" presId="urn:microsoft.com/office/officeart/2016/7/layout/BasicLinearProcessNumbered"/>
    <dgm:cxn modelId="{A1B6B4B5-E98E-4277-BE97-0B5739D040D7}" type="presParOf" srcId="{2C624850-B0E7-4789-A032-79C8CABCB32D}" destId="{C93EF802-CE9E-44B9-81C8-CE2452488B8F}" srcOrd="1" destOrd="0" presId="urn:microsoft.com/office/officeart/2016/7/layout/BasicLinearProcessNumbered"/>
    <dgm:cxn modelId="{91E288F2-5B7C-41F0-9014-8166303D7C77}" type="presParOf" srcId="{2C624850-B0E7-4789-A032-79C8CABCB32D}" destId="{BC325955-8EF7-414F-A128-0CA7C19CFAFC}" srcOrd="2" destOrd="0" presId="urn:microsoft.com/office/officeart/2016/7/layout/BasicLinearProcessNumbered"/>
    <dgm:cxn modelId="{61959E20-C742-4A2E-B5A7-0AA18EDBE224}" type="presParOf" srcId="{2C624850-B0E7-4789-A032-79C8CABCB32D}" destId="{8247D754-FBE1-4E9D-BCA9-20475CB92D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277FE-4463-4A83-A211-9C1D53A946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D7E89E-63E4-4353-AD87-F39F6BDF4613}">
      <dgm:prSet/>
      <dgm:spPr/>
      <dgm:t>
        <a:bodyPr/>
        <a:lstStyle/>
        <a:p>
          <a:r>
            <a:rPr lang="it-IT" dirty="0" err="1"/>
            <a:t>Cepstrum</a:t>
          </a:r>
          <a:endParaRPr lang="en-US" dirty="0"/>
        </a:p>
      </dgm:t>
    </dgm:pt>
    <dgm:pt modelId="{7264EAE3-2059-4512-8B11-BFE75BE3C4CD}" type="parTrans" cxnId="{63FB7051-20E1-4BAE-80F5-35DD026CB587}">
      <dgm:prSet/>
      <dgm:spPr/>
      <dgm:t>
        <a:bodyPr/>
        <a:lstStyle/>
        <a:p>
          <a:endParaRPr lang="en-US"/>
        </a:p>
      </dgm:t>
    </dgm:pt>
    <dgm:pt modelId="{6F48DC1A-C463-4AED-8E78-A67B05E3F43D}" type="sibTrans" cxnId="{63FB7051-20E1-4BAE-80F5-35DD026CB587}">
      <dgm:prSet/>
      <dgm:spPr/>
      <dgm:t>
        <a:bodyPr/>
        <a:lstStyle/>
        <a:p>
          <a:endParaRPr lang="en-US"/>
        </a:p>
      </dgm:t>
    </dgm:pt>
    <dgm:pt modelId="{49A8BD81-44EF-4842-8365-6C7F3C70EDE1}">
      <dgm:prSet/>
      <dgm:spPr/>
      <dgm:t>
        <a:bodyPr/>
        <a:lstStyle/>
        <a:p>
          <a:r>
            <a:rPr lang="it-IT"/>
            <a:t>FilterBanks e Mel-scale</a:t>
          </a:r>
          <a:endParaRPr lang="en-US"/>
        </a:p>
      </dgm:t>
    </dgm:pt>
    <dgm:pt modelId="{DBA27B8B-AF26-47D0-907D-1EAE1A1528BA}" type="parTrans" cxnId="{4BA1D31C-DF2F-4625-8DF9-1EE02B3F95F4}">
      <dgm:prSet/>
      <dgm:spPr/>
      <dgm:t>
        <a:bodyPr/>
        <a:lstStyle/>
        <a:p>
          <a:endParaRPr lang="en-US"/>
        </a:p>
      </dgm:t>
    </dgm:pt>
    <dgm:pt modelId="{C9756F48-162B-4BFA-AA08-FD7B71BB78EE}" type="sibTrans" cxnId="{4BA1D31C-DF2F-4625-8DF9-1EE02B3F95F4}">
      <dgm:prSet/>
      <dgm:spPr/>
      <dgm:t>
        <a:bodyPr/>
        <a:lstStyle/>
        <a:p>
          <a:endParaRPr lang="en-US"/>
        </a:p>
      </dgm:t>
    </dgm:pt>
    <dgm:pt modelId="{5C2584E4-E8ED-40AE-9795-F0607F43CC42}">
      <dgm:prSet/>
      <dgm:spPr/>
      <dgm:t>
        <a:bodyPr/>
        <a:lstStyle/>
        <a:p>
          <a:r>
            <a:rPr lang="it-IT"/>
            <a:t>Mel-Frequency Cepstral Coefficients (MFCCs)</a:t>
          </a:r>
          <a:endParaRPr lang="en-US"/>
        </a:p>
      </dgm:t>
    </dgm:pt>
    <dgm:pt modelId="{4544AF13-6C58-493D-A364-288BBF9AEDB2}" type="parTrans" cxnId="{3569FB0D-0EF1-42E6-9480-86210C42816B}">
      <dgm:prSet/>
      <dgm:spPr/>
      <dgm:t>
        <a:bodyPr/>
        <a:lstStyle/>
        <a:p>
          <a:endParaRPr lang="en-US"/>
        </a:p>
      </dgm:t>
    </dgm:pt>
    <dgm:pt modelId="{CC3178CB-1FD6-4B1E-9AB0-97AB5E6FFA63}" type="sibTrans" cxnId="{3569FB0D-0EF1-42E6-9480-86210C42816B}">
      <dgm:prSet/>
      <dgm:spPr/>
      <dgm:t>
        <a:bodyPr/>
        <a:lstStyle/>
        <a:p>
          <a:endParaRPr lang="en-US"/>
        </a:p>
      </dgm:t>
    </dgm:pt>
    <dgm:pt modelId="{947DFA83-AB65-4415-91C9-48CBBF9EB57D}" type="pres">
      <dgm:prSet presAssocID="{E08277FE-4463-4A83-A211-9C1D53A9461D}" presName="linear" presStyleCnt="0">
        <dgm:presLayoutVars>
          <dgm:animLvl val="lvl"/>
          <dgm:resizeHandles val="exact"/>
        </dgm:presLayoutVars>
      </dgm:prSet>
      <dgm:spPr/>
    </dgm:pt>
    <dgm:pt modelId="{0F66A327-54BB-4B75-A74E-B79687E4FA25}" type="pres">
      <dgm:prSet presAssocID="{31D7E89E-63E4-4353-AD87-F39F6BDF46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59FC05-9F69-4C3D-8239-7C63B5201F4B}" type="pres">
      <dgm:prSet presAssocID="{6F48DC1A-C463-4AED-8E78-A67B05E3F43D}" presName="spacer" presStyleCnt="0"/>
      <dgm:spPr/>
    </dgm:pt>
    <dgm:pt modelId="{6806A8DB-7FDB-4272-8119-A85EE5104912}" type="pres">
      <dgm:prSet presAssocID="{49A8BD81-44EF-4842-8365-6C7F3C70E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9D6464-D958-424D-8392-E8172A0C5687}" type="pres">
      <dgm:prSet presAssocID="{C9756F48-162B-4BFA-AA08-FD7B71BB78EE}" presName="spacer" presStyleCnt="0"/>
      <dgm:spPr/>
    </dgm:pt>
    <dgm:pt modelId="{7ABD4C4B-3A81-4495-A54D-AA8270EBA7EC}" type="pres">
      <dgm:prSet presAssocID="{5C2584E4-E8ED-40AE-9795-F0607F43CC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69FB0D-0EF1-42E6-9480-86210C42816B}" srcId="{E08277FE-4463-4A83-A211-9C1D53A9461D}" destId="{5C2584E4-E8ED-40AE-9795-F0607F43CC42}" srcOrd="2" destOrd="0" parTransId="{4544AF13-6C58-493D-A364-288BBF9AEDB2}" sibTransId="{CC3178CB-1FD6-4B1E-9AB0-97AB5E6FFA63}"/>
    <dgm:cxn modelId="{4BA1D31C-DF2F-4625-8DF9-1EE02B3F95F4}" srcId="{E08277FE-4463-4A83-A211-9C1D53A9461D}" destId="{49A8BD81-44EF-4842-8365-6C7F3C70EDE1}" srcOrd="1" destOrd="0" parTransId="{DBA27B8B-AF26-47D0-907D-1EAE1A1528BA}" sibTransId="{C9756F48-162B-4BFA-AA08-FD7B71BB78EE}"/>
    <dgm:cxn modelId="{96C23963-BA1B-46D7-84A7-FD11C3F8C31C}" type="presOf" srcId="{31D7E89E-63E4-4353-AD87-F39F6BDF4613}" destId="{0F66A327-54BB-4B75-A74E-B79687E4FA25}" srcOrd="0" destOrd="0" presId="urn:microsoft.com/office/officeart/2005/8/layout/vList2"/>
    <dgm:cxn modelId="{63FB7051-20E1-4BAE-80F5-35DD026CB587}" srcId="{E08277FE-4463-4A83-A211-9C1D53A9461D}" destId="{31D7E89E-63E4-4353-AD87-F39F6BDF4613}" srcOrd="0" destOrd="0" parTransId="{7264EAE3-2059-4512-8B11-BFE75BE3C4CD}" sibTransId="{6F48DC1A-C463-4AED-8E78-A67B05E3F43D}"/>
    <dgm:cxn modelId="{72CF7DA1-63D0-48ED-A0AD-6ACCEBB092AE}" type="presOf" srcId="{5C2584E4-E8ED-40AE-9795-F0607F43CC42}" destId="{7ABD4C4B-3A81-4495-A54D-AA8270EBA7EC}" srcOrd="0" destOrd="0" presId="urn:microsoft.com/office/officeart/2005/8/layout/vList2"/>
    <dgm:cxn modelId="{42626CA9-B46A-49DE-A772-83A3621E7888}" type="presOf" srcId="{49A8BD81-44EF-4842-8365-6C7F3C70EDE1}" destId="{6806A8DB-7FDB-4272-8119-A85EE5104912}" srcOrd="0" destOrd="0" presId="urn:microsoft.com/office/officeart/2005/8/layout/vList2"/>
    <dgm:cxn modelId="{86A592B9-17F9-4E78-B477-5E2E8B0A11DA}" type="presOf" srcId="{E08277FE-4463-4A83-A211-9C1D53A9461D}" destId="{947DFA83-AB65-4415-91C9-48CBBF9EB57D}" srcOrd="0" destOrd="0" presId="urn:microsoft.com/office/officeart/2005/8/layout/vList2"/>
    <dgm:cxn modelId="{E283E658-8FF9-4CFD-AEB5-A214AC842022}" type="presParOf" srcId="{947DFA83-AB65-4415-91C9-48CBBF9EB57D}" destId="{0F66A327-54BB-4B75-A74E-B79687E4FA25}" srcOrd="0" destOrd="0" presId="urn:microsoft.com/office/officeart/2005/8/layout/vList2"/>
    <dgm:cxn modelId="{ADC62D80-EA8A-4342-9995-3CCCE4622E03}" type="presParOf" srcId="{947DFA83-AB65-4415-91C9-48CBBF9EB57D}" destId="{F059FC05-9F69-4C3D-8239-7C63B5201F4B}" srcOrd="1" destOrd="0" presId="urn:microsoft.com/office/officeart/2005/8/layout/vList2"/>
    <dgm:cxn modelId="{414DDFD5-EE6D-450F-A88C-4161CEC75F9A}" type="presParOf" srcId="{947DFA83-AB65-4415-91C9-48CBBF9EB57D}" destId="{6806A8DB-7FDB-4272-8119-A85EE5104912}" srcOrd="2" destOrd="0" presId="urn:microsoft.com/office/officeart/2005/8/layout/vList2"/>
    <dgm:cxn modelId="{C863A39C-8DC6-41FD-B401-407A135FCEAD}" type="presParOf" srcId="{947DFA83-AB65-4415-91C9-48CBBF9EB57D}" destId="{A19D6464-D958-424D-8392-E8172A0C5687}" srcOrd="3" destOrd="0" presId="urn:microsoft.com/office/officeart/2005/8/layout/vList2"/>
    <dgm:cxn modelId="{DB4A86F4-C090-40AE-92C3-2217ADC6E92C}" type="presParOf" srcId="{947DFA83-AB65-4415-91C9-48CBBF9EB57D}" destId="{7ABD4C4B-3A81-4495-A54D-AA8270EBA7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628F-8147-4E16-AE7D-C082A6030736}">
      <dsp:nvSpPr>
        <dsp:cNvPr id="0" name=""/>
        <dsp:cNvSpPr/>
      </dsp:nvSpPr>
      <dsp:spPr>
        <a:xfrm>
          <a:off x="3250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Introduzione al problema</a:t>
          </a:r>
          <a:endParaRPr lang="en-US" sz="2400" kern="1200"/>
        </a:p>
      </dsp:txBody>
      <dsp:txXfrm>
        <a:off x="3250" y="1645667"/>
        <a:ext cx="2578360" cy="2165822"/>
      </dsp:txXfrm>
    </dsp:sp>
    <dsp:sp modelId="{5E1C17C1-9187-4DBA-8F8B-875B088A8FB8}">
      <dsp:nvSpPr>
        <dsp:cNvPr id="0" name=""/>
        <dsp:cNvSpPr/>
      </dsp:nvSpPr>
      <dsp:spPr>
        <a:xfrm>
          <a:off x="75097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9563" y="793539"/>
        <a:ext cx="765733" cy="765733"/>
      </dsp:txXfrm>
    </dsp:sp>
    <dsp:sp modelId="{98FC3B08-E665-458E-AEA5-FBD36DE13B1E}">
      <dsp:nvSpPr>
        <dsp:cNvPr id="0" name=""/>
        <dsp:cNvSpPr/>
      </dsp:nvSpPr>
      <dsp:spPr>
        <a:xfrm>
          <a:off x="3250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5F24-45CD-4872-BA9D-BFEB567487B6}">
      <dsp:nvSpPr>
        <dsp:cNvPr id="0" name=""/>
        <dsp:cNvSpPr/>
      </dsp:nvSpPr>
      <dsp:spPr>
        <a:xfrm>
          <a:off x="2839446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Speech features e speech embeddings</a:t>
          </a:r>
          <a:endParaRPr lang="en-US" sz="2400" kern="1200"/>
        </a:p>
      </dsp:txBody>
      <dsp:txXfrm>
        <a:off x="2839446" y="1645667"/>
        <a:ext cx="2578360" cy="2165822"/>
      </dsp:txXfrm>
    </dsp:sp>
    <dsp:sp modelId="{0DDC8173-DE52-4C26-A2A1-0808444532C8}">
      <dsp:nvSpPr>
        <dsp:cNvPr id="0" name=""/>
        <dsp:cNvSpPr/>
      </dsp:nvSpPr>
      <dsp:spPr>
        <a:xfrm>
          <a:off x="3587171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45760" y="793539"/>
        <a:ext cx="765733" cy="765733"/>
      </dsp:txXfrm>
    </dsp:sp>
    <dsp:sp modelId="{380A71C4-7C02-43F3-9081-E4C7AE3726F9}">
      <dsp:nvSpPr>
        <dsp:cNvPr id="0" name=""/>
        <dsp:cNvSpPr/>
      </dsp:nvSpPr>
      <dsp:spPr>
        <a:xfrm>
          <a:off x="2839446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C82C8-C161-4045-867D-86E47F088D94}">
      <dsp:nvSpPr>
        <dsp:cNvPr id="0" name=""/>
        <dsp:cNvSpPr/>
      </dsp:nvSpPr>
      <dsp:spPr>
        <a:xfrm>
          <a:off x="5675643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Speaker Models e Backend – Architettura proposta</a:t>
          </a:r>
          <a:endParaRPr lang="en-US" sz="2400" kern="1200"/>
        </a:p>
      </dsp:txBody>
      <dsp:txXfrm>
        <a:off x="5675643" y="1645667"/>
        <a:ext cx="2578360" cy="2165822"/>
      </dsp:txXfrm>
    </dsp:sp>
    <dsp:sp modelId="{B8F26D06-495E-4F09-8E80-15D1C2B9EEEE}">
      <dsp:nvSpPr>
        <dsp:cNvPr id="0" name=""/>
        <dsp:cNvSpPr/>
      </dsp:nvSpPr>
      <dsp:spPr>
        <a:xfrm>
          <a:off x="6423367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81956" y="793539"/>
        <a:ext cx="765733" cy="765733"/>
      </dsp:txXfrm>
    </dsp:sp>
    <dsp:sp modelId="{D9D6B955-BD47-4E42-885A-4350538FF57C}">
      <dsp:nvSpPr>
        <dsp:cNvPr id="0" name=""/>
        <dsp:cNvSpPr/>
      </dsp:nvSpPr>
      <dsp:spPr>
        <a:xfrm>
          <a:off x="5675643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0F6A-CDB0-489F-9C05-374FBE97EC56}">
      <dsp:nvSpPr>
        <dsp:cNvPr id="0" name=""/>
        <dsp:cNvSpPr/>
      </dsp:nvSpPr>
      <dsp:spPr>
        <a:xfrm>
          <a:off x="8511839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Risultati sperimentali</a:t>
          </a:r>
          <a:endParaRPr lang="en-US" sz="2400" kern="1200"/>
        </a:p>
      </dsp:txBody>
      <dsp:txXfrm>
        <a:off x="8511839" y="1645667"/>
        <a:ext cx="2578360" cy="2165822"/>
      </dsp:txXfrm>
    </dsp:sp>
    <dsp:sp modelId="{C93EF802-CE9E-44B9-81C8-CE2452488B8F}">
      <dsp:nvSpPr>
        <dsp:cNvPr id="0" name=""/>
        <dsp:cNvSpPr/>
      </dsp:nvSpPr>
      <dsp:spPr>
        <a:xfrm>
          <a:off x="925956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18153" y="793539"/>
        <a:ext cx="765733" cy="765733"/>
      </dsp:txXfrm>
    </dsp:sp>
    <dsp:sp modelId="{BC325955-8EF7-414F-A128-0CA7C19CFAFC}">
      <dsp:nvSpPr>
        <dsp:cNvPr id="0" name=""/>
        <dsp:cNvSpPr/>
      </dsp:nvSpPr>
      <dsp:spPr>
        <a:xfrm>
          <a:off x="8511839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A327-54BB-4B75-A74E-B79687E4FA25}">
      <dsp:nvSpPr>
        <dsp:cNvPr id="0" name=""/>
        <dsp:cNvSpPr/>
      </dsp:nvSpPr>
      <dsp:spPr>
        <a:xfrm>
          <a:off x="0" y="27876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 dirty="0" err="1"/>
            <a:t>Cepstrum</a:t>
          </a:r>
          <a:endParaRPr lang="en-US" sz="4300" kern="1200" dirty="0"/>
        </a:p>
      </dsp:txBody>
      <dsp:txXfrm>
        <a:off x="83809" y="111685"/>
        <a:ext cx="6499215" cy="1549210"/>
      </dsp:txXfrm>
    </dsp:sp>
    <dsp:sp modelId="{6806A8DB-7FDB-4272-8119-A85EE5104912}">
      <dsp:nvSpPr>
        <dsp:cNvPr id="0" name=""/>
        <dsp:cNvSpPr/>
      </dsp:nvSpPr>
      <dsp:spPr>
        <a:xfrm>
          <a:off x="0" y="1868545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FilterBanks e Mel-scale</a:t>
          </a:r>
          <a:endParaRPr lang="en-US" sz="4300" kern="1200"/>
        </a:p>
      </dsp:txBody>
      <dsp:txXfrm>
        <a:off x="83809" y="1952354"/>
        <a:ext cx="6499215" cy="1549210"/>
      </dsp:txXfrm>
    </dsp:sp>
    <dsp:sp modelId="{7ABD4C4B-3A81-4495-A54D-AA8270EBA7EC}">
      <dsp:nvSpPr>
        <dsp:cNvPr id="0" name=""/>
        <dsp:cNvSpPr/>
      </dsp:nvSpPr>
      <dsp:spPr>
        <a:xfrm>
          <a:off x="0" y="3709214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Mel-Frequency Cepstral Coefficients (MFCCs)</a:t>
          </a:r>
          <a:endParaRPr lang="en-US" sz="4300" kern="1200"/>
        </a:p>
      </dsp:txBody>
      <dsp:txXfrm>
        <a:off x="83809" y="3793023"/>
        <a:ext cx="6499215" cy="154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74670-6AB8-4A61-9EAB-8EFD2F533791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D9FF2-7360-453C-8832-9F456B11142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8398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D9FF2-7360-453C-8832-9F456B111420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348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E18EB-6DCE-E0C0-405E-8E09A8B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F59B0-5EFB-24DD-09DF-2D378AA8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0EFEC-D8AE-BE72-5729-6F7CF78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75D8D-88B5-6286-6213-9C50D5E0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55C72-7F1E-ABF5-588C-D1AD1163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8212-FD0C-417C-DDEF-8192C550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8CA40E-1453-C4E1-683F-CEC0CE4E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541911-938F-AB26-AB0D-1864F842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EFF44-ED27-422D-2905-FE0F1D0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321D0-65DE-3062-E1A6-316A3EE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3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AB6183-9930-B470-A497-99AA6FD7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B8CEE3-DC28-CA22-20F9-1C9EFD79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3ECA8-BC56-1797-5F36-A184993A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26B39-D9A6-E240-7697-EFACA7C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E2D3F-7E6F-063F-2EF4-BBDFFA04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31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FFDEF-8388-66F7-3022-8B5AF2D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E765DA-DF70-8ED3-7065-547FBE18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1129-5A92-4E1F-AF29-51D1B4B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4244D-F26A-9D03-75EE-60F17CA9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42FE2-96BF-8388-C300-A5248D7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A105-A592-CB70-D862-59AFC38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D73D69-8BB9-6046-11C2-D8441B12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78F354-B50F-94BC-1161-3138A54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853E6-C45A-A415-D27B-1DAC720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75F39-8330-2C5D-D623-8346DC5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9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4662F-212D-90F4-54BB-E3F488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AF24A-EFF7-5C38-8B19-21FD6DBF8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3C93A5-CCBA-2C10-6D6D-A69D8B55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A8D012-BD5B-F986-7299-1EE610CC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134C4D-7CAF-492F-1A3C-EB9742F0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5628E8-809A-FB16-0732-1584065F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2E816-0774-317C-CF47-DC96A492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69832-A544-EC50-8307-F6D345D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4BA71D-2275-E9E6-A1DD-A1377969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B1B825-C73E-61AE-C577-279A2E86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46C46F-D451-1ACD-5BD3-98A69588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3E61F-45FF-7287-C23B-C770465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ADE01-8F3E-F723-8715-520080D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C66833-FB29-0E41-7D47-0850074C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9F3A3-A389-5F68-82C5-BDD1129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CE5707-464A-8337-4C00-650F641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24472-91B4-7158-01EF-880054D2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3C14C2-74E0-4609-E793-6886E94C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5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5BD2E8-DB18-FA2C-E1F2-B1C024B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B9E6C5-9DE8-CDEA-0B2F-9F88868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A8A1D5-9473-F09A-810C-82B52BA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27F72-340E-3894-D858-7E7E384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5B958-68FE-EC2E-DB08-0816CB3B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0487D1-30A8-D9C9-8300-DCA42BF9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7126AE-637B-FEC9-BDEA-52CA6662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F4E151-E902-E3B0-F3F6-6B6A69B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D3A51-B747-99EF-E90C-DD74714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CBB20-C1C1-FAE1-B7B6-63108611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E6935-2186-94DF-5555-13AACB5C1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F6BDE2-265C-E5FF-0AA0-E2121340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470BCD-AA14-A54B-0BE2-A5996B8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5F157-76F8-C128-4580-689A8BA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208B0-C037-E412-4118-669754D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3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71D4F3-74C7-F3CE-C1AC-9B6D927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80DCEC-0B1E-F8D4-33B7-318047C5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F3AB6-34DA-4704-114D-AAC506E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4A18E-DF7D-44B3-B707-66C2642A16C5}" type="datetimeFigureOut">
              <a:rPr lang="it-IT" smtClean="0"/>
              <a:t>12/06/2025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63313-201B-FB28-63BD-436641E2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42C0D-62EC-9268-B600-30142B87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5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7F6E9-0BC0-1A8A-6114-1DAA6A38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Speech Features per i task di </a:t>
            </a:r>
            <a:b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Speaker Identification e Verification</a:t>
            </a:r>
            <a:endParaRPr lang="it-IT" sz="48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F3229-D94D-CE21-7F99-0A9061F5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Autore: Gabriele Nicolò Costa</a:t>
            </a:r>
          </a:p>
        </p:txBody>
      </p:sp>
    </p:spTree>
    <p:extLst>
      <p:ext uri="{BB962C8B-B14F-4D97-AF65-F5344CB8AC3E}">
        <p14:creationId xmlns:p14="http://schemas.microsoft.com/office/powerpoint/2010/main" val="13708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40889E-24E7-E7FD-93DF-BCA23E49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Models e Background models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DC55A0-A871-0E8C-0338-1E3B1A87D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577" y="467208"/>
            <a:ext cx="57014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EF4C0D-8503-615E-EFFF-1E712D90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 proposta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2B1B29-028D-F949-4779-167DCC2B3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10" y="1966293"/>
            <a:ext cx="1060037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F24B6-3184-9973-8C3D-7D7742A9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AC37B6-EE78-90EC-6098-C9641471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sperimentali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6A2ACCF-D63D-9169-B488-988459A6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9249"/>
            <a:ext cx="11277600" cy="5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37CF-E786-766E-CB22-726A8DD1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B05D982-C2CC-C868-926F-ADBB3E97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6188-BA47-2B19-3076-AADF4FDC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ED6CF3D-FA24-79AF-34CB-FB6F59D0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801"/>
            <a:ext cx="11277600" cy="4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886F0A3-42EE-18E6-36D7-D16C5462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" y="1431217"/>
            <a:ext cx="5796362" cy="37700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F1AE1B-9998-7E4F-D47B-DCE995C67F7E}"/>
              </a:ext>
            </a:extLst>
          </p:cNvPr>
          <p:cNvSpPr txBox="1"/>
          <p:nvPr/>
        </p:nvSpPr>
        <p:spPr>
          <a:xfrm>
            <a:off x="299638" y="84794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DNN-1</a:t>
            </a:r>
          </a:p>
        </p:txBody>
      </p:sp>
      <p:pic>
        <p:nvPicPr>
          <p:cNvPr id="11" name="Immagine 10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13AEE07-CEE1-0A9B-E8A3-61380CBF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36" y="1431217"/>
            <a:ext cx="5803254" cy="37700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F8CDC-CE4E-15AB-66F5-20DBEE940525}"/>
              </a:ext>
            </a:extLst>
          </p:cNvPr>
          <p:cNvSpPr txBox="1"/>
          <p:nvPr/>
        </p:nvSpPr>
        <p:spPr>
          <a:xfrm>
            <a:off x="6194076" y="907997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DNN-2</a:t>
            </a:r>
          </a:p>
        </p:txBody>
      </p:sp>
    </p:spTree>
    <p:extLst>
      <p:ext uri="{BB962C8B-B14F-4D97-AF65-F5344CB8AC3E}">
        <p14:creationId xmlns:p14="http://schemas.microsoft.com/office/powerpoint/2010/main" val="34601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5440-01E6-B6E8-4FD9-14C52DC9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F10A3B-9A71-B292-C504-41FFE6570308}"/>
              </a:ext>
            </a:extLst>
          </p:cNvPr>
          <p:cNvSpPr txBox="1"/>
          <p:nvPr/>
        </p:nvSpPr>
        <p:spPr>
          <a:xfrm>
            <a:off x="299638" y="847946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RNN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23D2F4-B93E-C609-2041-6AF94F94A978}"/>
              </a:ext>
            </a:extLst>
          </p:cNvPr>
          <p:cNvSpPr txBox="1"/>
          <p:nvPr/>
        </p:nvSpPr>
        <p:spPr>
          <a:xfrm>
            <a:off x="6194076" y="907997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CNN+LSTM</a:t>
            </a: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048A58F-911F-85AF-D397-0F465C64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8924"/>
            <a:ext cx="5803255" cy="377453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1D27D06-3073-EC35-C535-4A7EC601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71166"/>
            <a:ext cx="5803255" cy="37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B0D2-8973-F9D1-BF3F-0E1B8423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EC4A3F-7089-6BF7-342E-BDEDC7ACBF9F}"/>
              </a:ext>
            </a:extLst>
          </p:cNvPr>
          <p:cNvSpPr txBox="1"/>
          <p:nvPr/>
        </p:nvSpPr>
        <p:spPr>
          <a:xfrm>
            <a:off x="299638" y="847946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I-DNN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715738-0D4C-E399-99FF-B69E958E66EB}"/>
              </a:ext>
            </a:extLst>
          </p:cNvPr>
          <p:cNvSpPr txBox="1"/>
          <p:nvPr/>
        </p:nvSpPr>
        <p:spPr>
          <a:xfrm>
            <a:off x="6194076" y="907997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X-DNN</a:t>
            </a:r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4163C13-ADA0-2012-492F-5871643A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6683"/>
            <a:ext cx="5803255" cy="3774531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1012112-CEDE-F720-72CF-3DA8D88B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66683"/>
            <a:ext cx="5816059" cy="37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6C4903-1B6E-E6C6-DFC6-C985240E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000" b="1">
                <a:latin typeface="Abadi" panose="020B0604020104020204" pitchFamily="34" charset="0"/>
              </a:rPr>
              <a:t>Outline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70C9FC4-BA6E-459B-F46F-6FBE4D26C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3300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4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5F45FB-A289-BBC5-94BF-F5424F96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</a:t>
            </a:r>
          </a:p>
        </p:txBody>
      </p:sp>
      <p:pic>
        <p:nvPicPr>
          <p:cNvPr id="28" name="Segnaposto contenuto 27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82C22F8C-95F0-2D37-1C36-E845B5BC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E611E-C931-4E37-1CC6-DFE32F6A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C79D08-34E9-E861-B3F6-57B6FA1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Verification</a:t>
            </a:r>
          </a:p>
        </p:txBody>
      </p:sp>
      <p:pic>
        <p:nvPicPr>
          <p:cNvPr id="6" name="Segnaposto contenuto 5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C6EC4746-3438-0DBB-3528-A1AB6C67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4" y="1966293"/>
            <a:ext cx="93729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44FE2-0B13-D26A-C3F4-679EB5B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CF740F-9576-EFE6-E2AC-46BFF32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Metriche e Valutazione dei sistemi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B78531-E65F-720E-EBAA-CE3D440F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442" y="966003"/>
            <a:ext cx="7774218" cy="45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4C94-98AF-385F-5D99-5380BE68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Features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65C4E51-ECAC-51C1-5B36-1911701A3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65151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67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6E96B4-2E6A-7624-72AB-A5E19E49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Framework estrazione Features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EA2E40-5C2F-CCEC-7E72-26FD6464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6" y="4376753"/>
            <a:ext cx="11270067" cy="2197665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C8F63-8D49-BF60-BEF8-01B94CF1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4399" y="1735977"/>
            <a:ext cx="9105491" cy="24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9B124-4CB5-9390-0404-7B82882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Speech Embeddings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C813AA-147C-2A4D-1516-F101A517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54916"/>
            <a:ext cx="5131088" cy="345065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21508B-E9BC-80C3-F576-5E646A885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05871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340DD-B091-863F-89EA-C466D50D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960E70-495C-64B4-07C2-05CD62D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</a:t>
            </a:r>
            <a:b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  Verification pipeline</a:t>
            </a:r>
          </a:p>
        </p:txBody>
      </p:sp>
      <p:pic>
        <p:nvPicPr>
          <p:cNvPr id="8" name="Segnaposto contenuto 7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7C8BC285-A675-4176-8E9E-794B6182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9986"/>
            <a:ext cx="7225748" cy="44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31</Paragraphs>
  <Slides>18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Abadi</vt:lpstr>
      <vt:lpstr>Aptos</vt:lpstr>
      <vt:lpstr>Aptos Display</vt:lpstr>
      <vt:lpstr>Arial</vt:lpstr>
      <vt:lpstr>Tema di Office</vt:lpstr>
      <vt:lpstr>Speech Features per i task di  Speaker Identification e Verification</vt:lpstr>
      <vt:lpstr>Outline</vt:lpstr>
      <vt:lpstr>Speaker Identification</vt:lpstr>
      <vt:lpstr>Speaker Verification</vt:lpstr>
      <vt:lpstr>Metriche e Valutazione dei sistemi</vt:lpstr>
      <vt:lpstr>Speech Features</vt:lpstr>
      <vt:lpstr>Framework estrazione Features</vt:lpstr>
      <vt:lpstr>Speech Embeddings</vt:lpstr>
      <vt:lpstr>Speaker Identification e  Verification pipeline</vt:lpstr>
      <vt:lpstr>Speaker Models e Background models</vt:lpstr>
      <vt:lpstr>Architettura proposta</vt:lpstr>
      <vt:lpstr>Risultati sperimentali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NICOLO' COSTA</dc:creator>
  <cp:lastModifiedBy>GABRIELE NICOLO' COSTA</cp:lastModifiedBy>
  <cp:revision>4</cp:revision>
  <dcterms:created xsi:type="dcterms:W3CDTF">2025-06-09T13:35:01Z</dcterms:created>
  <dcterms:modified xsi:type="dcterms:W3CDTF">2025-06-12T14:39:23Z</dcterms:modified>
</cp:coreProperties>
</file>