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78" r:id="rId9"/>
    <p:sldId id="279" r:id="rId10"/>
  </p:sldIdLst>
  <p:sldSz cx="9144000" cy="5143500" type="screen16x9"/>
  <p:notesSz cx="6858000" cy="9144000"/>
  <p:embeddedFontLst>
    <p:embeddedFont>
      <p:font typeface="EB Garamond" panose="020B0604020202020204" charset="0"/>
      <p:regular r:id="rId12"/>
      <p:bold r:id="rId13"/>
      <p:italic r:id="rId14"/>
      <p:boldItalic r:id="rId15"/>
    </p:embeddedFont>
    <p:embeddedFont>
      <p:font typeface="Frank Ruhl Libre" panose="020B0604020202020204" charset="-79"/>
      <p:regular r:id="rId16"/>
      <p:bold r:id="rId17"/>
    </p:embeddedFont>
    <p:embeddedFont>
      <p:font typeface="Marcellus SC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0B5496-2E3C-494F-9F92-4AC57E36EF2D}">
  <a:tblStyle styleId="{310B5496-2E3C-494F-9F92-4AC57E36EF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17475" y="1991825"/>
            <a:ext cx="50985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917475" y="1583350"/>
            <a:ext cx="5098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17475" y="2840052"/>
            <a:ext cx="50985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48025" y="431025"/>
            <a:ext cx="5511000" cy="77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48025" y="1410075"/>
            <a:ext cx="5511000" cy="321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⬗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270800" y="4882950"/>
            <a:ext cx="8614500" cy="2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548025" y="431025"/>
            <a:ext cx="5511000" cy="77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548025" y="1410075"/>
            <a:ext cx="2567400" cy="33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⬗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⬗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⬗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3491636" y="1410075"/>
            <a:ext cx="2567400" cy="33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⬗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⬗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⬗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270800" y="4882950"/>
            <a:ext cx="8614500" cy="2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548025" y="431025"/>
            <a:ext cx="5511000" cy="77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548025" y="1410075"/>
            <a:ext cx="1837800" cy="33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⬗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2594365" y="1410075"/>
            <a:ext cx="1837800" cy="33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⬗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4640704" y="1410075"/>
            <a:ext cx="1837800" cy="33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⬗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270800" y="4882950"/>
            <a:ext cx="8614500" cy="2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270800" y="4882950"/>
            <a:ext cx="8614500" cy="2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025" y="431025"/>
            <a:ext cx="55110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 SC"/>
              <a:buNone/>
              <a:defRPr sz="2400">
                <a:solidFill>
                  <a:schemeClr val="dk1"/>
                </a:solidFill>
                <a:latin typeface="Marcellus SC"/>
                <a:ea typeface="Marcellus SC"/>
                <a:cs typeface="Marcellus SC"/>
                <a:sym typeface="Marcellus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 SC"/>
              <a:buNone/>
              <a:defRPr sz="2400">
                <a:solidFill>
                  <a:schemeClr val="dk1"/>
                </a:solidFill>
                <a:latin typeface="Marcellus SC"/>
                <a:ea typeface="Marcellus SC"/>
                <a:cs typeface="Marcellus SC"/>
                <a:sym typeface="Marcellus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 SC"/>
              <a:buNone/>
              <a:defRPr sz="2400">
                <a:solidFill>
                  <a:schemeClr val="dk1"/>
                </a:solidFill>
                <a:latin typeface="Marcellus SC"/>
                <a:ea typeface="Marcellus SC"/>
                <a:cs typeface="Marcellus SC"/>
                <a:sym typeface="Marcellus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 SC"/>
              <a:buNone/>
              <a:defRPr sz="2400">
                <a:solidFill>
                  <a:schemeClr val="dk1"/>
                </a:solidFill>
                <a:latin typeface="Marcellus SC"/>
                <a:ea typeface="Marcellus SC"/>
                <a:cs typeface="Marcellus SC"/>
                <a:sym typeface="Marcellus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 SC"/>
              <a:buNone/>
              <a:defRPr sz="2400">
                <a:solidFill>
                  <a:schemeClr val="dk1"/>
                </a:solidFill>
                <a:latin typeface="Marcellus SC"/>
                <a:ea typeface="Marcellus SC"/>
                <a:cs typeface="Marcellus SC"/>
                <a:sym typeface="Marcellus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 SC"/>
              <a:buNone/>
              <a:defRPr sz="2400">
                <a:solidFill>
                  <a:schemeClr val="dk1"/>
                </a:solidFill>
                <a:latin typeface="Marcellus SC"/>
                <a:ea typeface="Marcellus SC"/>
                <a:cs typeface="Marcellus SC"/>
                <a:sym typeface="Marcellus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 SC"/>
              <a:buNone/>
              <a:defRPr sz="2400">
                <a:solidFill>
                  <a:schemeClr val="dk1"/>
                </a:solidFill>
                <a:latin typeface="Marcellus SC"/>
                <a:ea typeface="Marcellus SC"/>
                <a:cs typeface="Marcellus SC"/>
                <a:sym typeface="Marcellus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 SC"/>
              <a:buNone/>
              <a:defRPr sz="2400">
                <a:solidFill>
                  <a:schemeClr val="dk1"/>
                </a:solidFill>
                <a:latin typeface="Marcellus SC"/>
                <a:ea typeface="Marcellus SC"/>
                <a:cs typeface="Marcellus SC"/>
                <a:sym typeface="Marcellus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 SC"/>
              <a:buNone/>
              <a:defRPr sz="2400">
                <a:solidFill>
                  <a:schemeClr val="dk1"/>
                </a:solidFill>
                <a:latin typeface="Marcellus SC"/>
                <a:ea typeface="Marcellus SC"/>
                <a:cs typeface="Marcellus SC"/>
                <a:sym typeface="Marcellus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8025" y="1410075"/>
            <a:ext cx="5511000" cy="3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EB Garamond"/>
              <a:buChar char="⬗"/>
              <a:defRPr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EB Garamond"/>
              <a:buChar char="⬗"/>
              <a:defRPr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EB Garamond"/>
              <a:buChar char="⬗"/>
              <a:defRPr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EB Garamond"/>
              <a:buChar char="●"/>
              <a:defRPr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EB Garamond"/>
              <a:buChar char="○"/>
              <a:defRPr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EB Garamond"/>
              <a:buChar char="■"/>
              <a:defRPr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EB Garamond"/>
              <a:buChar char="●"/>
              <a:defRPr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EB Garamond"/>
              <a:buChar char="○"/>
              <a:defRPr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EB Garamond"/>
              <a:buChar char="■"/>
              <a:defRPr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70800" y="4882950"/>
            <a:ext cx="86145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 sz="1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buNone/>
              <a:defRPr sz="1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2pPr>
            <a:lvl3pPr lvl="2">
              <a:buNone/>
              <a:defRPr sz="1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3pPr>
            <a:lvl4pPr lvl="3">
              <a:buNone/>
              <a:defRPr sz="1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4pPr>
            <a:lvl5pPr lvl="4">
              <a:buNone/>
              <a:defRPr sz="1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5pPr>
            <a:lvl6pPr lvl="5">
              <a:buNone/>
              <a:defRPr sz="1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6pPr>
            <a:lvl7pPr lvl="6">
              <a:buNone/>
              <a:defRPr sz="1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7pPr>
            <a:lvl8pPr lvl="7">
              <a:buNone/>
              <a:defRPr sz="1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8pPr>
            <a:lvl9pPr lvl="8">
              <a:buNone/>
              <a:defRPr sz="1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ctrTitle"/>
          </p:nvPr>
        </p:nvSpPr>
        <p:spPr>
          <a:xfrm>
            <a:off x="917475" y="1991825"/>
            <a:ext cx="50985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Resta um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548025" y="431025"/>
            <a:ext cx="5511000" cy="77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UNIVERSIDADE FEDERAL DO RIO DE JANEIRO</a:t>
            </a:r>
            <a:endParaRPr sz="2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2091225" y="1576950"/>
            <a:ext cx="2424600" cy="33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/>
              <a:t>Grupo: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8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/>
              <a:t>Gabriele Jandres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/>
              <a:t>Maria Carolina Esteves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/>
              <a:t>Victor Cardoso</a:t>
            </a:r>
            <a:endParaRPr sz="3200"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270800" y="4882950"/>
            <a:ext cx="8614500" cy="2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 idx="4294967295"/>
          </p:nvPr>
        </p:nvSpPr>
        <p:spPr>
          <a:xfrm>
            <a:off x="685800" y="821350"/>
            <a:ext cx="4565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0972"/>
            <a:ext cx="4565700" cy="209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I am Jayden Smith</a:t>
            </a:r>
            <a:endParaRPr sz="36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sz="3600" b="1"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270800" y="4882950"/>
            <a:ext cx="8614500" cy="2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917475" y="1583350"/>
            <a:ext cx="5098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</a:t>
            </a:r>
            <a:r>
              <a:rPr lang="pt-BR" dirty="0"/>
              <a:t>O jogo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0800" y="4882950"/>
            <a:ext cx="8614500" cy="2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6B49D33-2430-42DD-A4E7-72E051D55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12" y="850604"/>
            <a:ext cx="3289939" cy="23228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Google Shape;99;p19">
            <a:extLst>
              <a:ext uri="{FF2B5EF4-FFF2-40B4-BE49-F238E27FC236}">
                <a16:creationId xmlns:a16="http://schemas.microsoft.com/office/drawing/2014/main" id="{5FF67F58-74B5-4DEC-8755-57965E38FF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358" y="3229950"/>
            <a:ext cx="3540642" cy="33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800" b="1" dirty="0"/>
              <a:t>Funcionamento do jogo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800" b="1" dirty="0"/>
              <a:t>Regras</a:t>
            </a:r>
            <a:endParaRPr sz="1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548025" y="1410075"/>
            <a:ext cx="7086152" cy="3306000"/>
          </a:xfrm>
          <a:prstGeom prst="rect">
            <a:avLst/>
          </a:prstGeom>
        </p:spPr>
        <p:txBody>
          <a:bodyPr spcFirstLastPara="1" wrap="square" lIns="0" tIns="0" rIns="0" bIns="0" numCol="2" anchor="t" anchorCtr="0">
            <a:noAutofit/>
          </a:bodyPr>
          <a:lstStyle/>
          <a:p>
            <a:pPr marL="342900" indent="-342900" algn="just"/>
            <a:r>
              <a:rPr lang="pt-BR" dirty="0"/>
              <a:t>Entrada e saída pelo Console;</a:t>
            </a:r>
          </a:p>
          <a:p>
            <a:pPr marL="342900" indent="-342900" algn="just"/>
            <a:r>
              <a:rPr lang="pt-BR" dirty="0"/>
              <a:t>Operadores lógicos;</a:t>
            </a:r>
          </a:p>
          <a:p>
            <a:pPr marL="342900" indent="-342900" algn="just"/>
            <a:r>
              <a:rPr lang="pt-BR" dirty="0"/>
              <a:t>Vetores;</a:t>
            </a:r>
          </a:p>
          <a:p>
            <a:pPr marL="342900" indent="-342900" algn="just"/>
            <a:r>
              <a:rPr lang="pt-BR" dirty="0"/>
              <a:t>Ponteiros;</a:t>
            </a:r>
          </a:p>
          <a:p>
            <a:pPr marL="342900" indent="-342900" algn="just"/>
            <a:r>
              <a:rPr lang="pt-BR" dirty="0"/>
              <a:t>Arquivos;</a:t>
            </a:r>
          </a:p>
          <a:p>
            <a:pPr marL="342900" indent="-342900" algn="just"/>
            <a:r>
              <a:rPr lang="pt-BR" dirty="0"/>
              <a:t>Alocação Dinâmica;</a:t>
            </a:r>
          </a:p>
          <a:p>
            <a:pPr marL="342900" indent="-342900" algn="just"/>
            <a:r>
              <a:rPr lang="pt-BR" dirty="0" err="1"/>
              <a:t>Multiarquivos</a:t>
            </a:r>
            <a:r>
              <a:rPr lang="pt-BR" dirty="0"/>
              <a:t>;</a:t>
            </a:r>
          </a:p>
          <a:p>
            <a:pPr marL="342900" indent="-342900" algn="just"/>
            <a:r>
              <a:rPr lang="pt-BR" dirty="0"/>
              <a:t>Comandos de Controle;</a:t>
            </a:r>
          </a:p>
          <a:p>
            <a:pPr marL="342900" indent="-342900" algn="just"/>
            <a:r>
              <a:rPr lang="pt-BR" dirty="0"/>
              <a:t>Funções;</a:t>
            </a:r>
          </a:p>
          <a:p>
            <a:pPr marL="342900" indent="-342900" algn="just"/>
            <a:r>
              <a:rPr lang="pt-BR" dirty="0"/>
              <a:t>Estruturas;</a:t>
            </a:r>
          </a:p>
          <a:p>
            <a:pPr marL="342900" indent="-342900" algn="just"/>
            <a:r>
              <a:rPr lang="pt-BR" dirty="0"/>
              <a:t>Bibliotecas.</a:t>
            </a:r>
            <a:endParaRPr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548025" y="431025"/>
            <a:ext cx="5511000" cy="77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Conhecimentos aplicados</a:t>
            </a:r>
            <a:endParaRPr dirty="0"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270800" y="4882950"/>
            <a:ext cx="8614500" cy="2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48025" y="431025"/>
            <a:ext cx="5511000" cy="77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Funções</a:t>
            </a:r>
            <a:endParaRPr dirty="0"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548025" y="1410075"/>
            <a:ext cx="7096784" cy="33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i="1" dirty="0" err="1"/>
              <a:t>menu_inicial</a:t>
            </a:r>
            <a:r>
              <a:rPr lang="pt-BR" dirty="0"/>
              <a:t>(char nome[], </a:t>
            </a:r>
            <a:r>
              <a:rPr lang="pt-BR" dirty="0" err="1"/>
              <a:t>int</a:t>
            </a:r>
            <a:r>
              <a:rPr lang="pt-BR" dirty="0"/>
              <a:t> * </a:t>
            </a:r>
            <a:r>
              <a:rPr lang="pt-BR" dirty="0" err="1"/>
              <a:t>op</a:t>
            </a:r>
            <a:r>
              <a:rPr lang="pt-BR" dirty="0"/>
              <a:t>);</a:t>
            </a:r>
          </a:p>
          <a:p>
            <a:pPr marL="285750" indent="-285750"/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i="1" dirty="0"/>
              <a:t>menu</a:t>
            </a:r>
            <a:r>
              <a:rPr lang="pt-BR" dirty="0"/>
              <a:t>(char *nome);</a:t>
            </a:r>
          </a:p>
          <a:p>
            <a:pPr marL="285750" indent="-285750"/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i="1" dirty="0" err="1"/>
              <a:t>imprime_tabuleiro</a:t>
            </a:r>
            <a:r>
              <a:rPr lang="pt-BR" dirty="0"/>
              <a:t>(char **</a:t>
            </a:r>
            <a:r>
              <a:rPr lang="pt-BR" dirty="0" err="1"/>
              <a:t>tab</a:t>
            </a:r>
            <a:r>
              <a:rPr lang="pt-BR" dirty="0"/>
              <a:t>);</a:t>
            </a:r>
          </a:p>
          <a:p>
            <a:pPr marL="285750" indent="-285750"/>
            <a:r>
              <a:rPr lang="pt-BR" dirty="0"/>
              <a:t>char **</a:t>
            </a:r>
            <a:r>
              <a:rPr lang="pt-BR" i="1" dirty="0"/>
              <a:t>tradicional</a:t>
            </a:r>
            <a:r>
              <a:rPr lang="pt-BR" dirty="0"/>
              <a:t>();</a:t>
            </a:r>
          </a:p>
          <a:p>
            <a:pPr marL="285750" indent="-285750"/>
            <a:r>
              <a:rPr lang="pt-BR" dirty="0"/>
              <a:t>char **</a:t>
            </a:r>
            <a:r>
              <a:rPr lang="pt-BR" i="1" dirty="0" err="1"/>
              <a:t>piramide</a:t>
            </a:r>
            <a:r>
              <a:rPr lang="pt-BR" dirty="0"/>
              <a:t>();</a:t>
            </a:r>
          </a:p>
          <a:p>
            <a:pPr marL="285750" indent="-285750"/>
            <a:r>
              <a:rPr lang="pt-BR" dirty="0"/>
              <a:t>char **</a:t>
            </a:r>
            <a:r>
              <a:rPr lang="pt-BR" i="1" dirty="0"/>
              <a:t>flecha</a:t>
            </a:r>
            <a:r>
              <a:rPr lang="pt-BR" dirty="0"/>
              <a:t>();</a:t>
            </a:r>
          </a:p>
          <a:p>
            <a:pPr marL="285750" indent="-285750"/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i="1" dirty="0" err="1"/>
              <a:t>verifica_movimento</a:t>
            </a:r>
            <a:r>
              <a:rPr lang="pt-BR" dirty="0"/>
              <a:t>(char **p, </a:t>
            </a:r>
            <a:r>
              <a:rPr lang="pt-BR" dirty="0" err="1"/>
              <a:t>int</a:t>
            </a:r>
            <a:r>
              <a:rPr lang="pt-BR" dirty="0"/>
              <a:t> l1, </a:t>
            </a:r>
            <a:r>
              <a:rPr lang="pt-BR" dirty="0" err="1"/>
              <a:t>int</a:t>
            </a:r>
            <a:r>
              <a:rPr lang="pt-BR" dirty="0"/>
              <a:t> c1, </a:t>
            </a:r>
            <a:r>
              <a:rPr lang="pt-BR" dirty="0" err="1"/>
              <a:t>int</a:t>
            </a:r>
            <a:r>
              <a:rPr lang="pt-BR" dirty="0"/>
              <a:t> l2, </a:t>
            </a:r>
            <a:r>
              <a:rPr lang="pt-BR" dirty="0" err="1"/>
              <a:t>int</a:t>
            </a:r>
            <a:r>
              <a:rPr lang="pt-BR" dirty="0"/>
              <a:t> c2);</a:t>
            </a:r>
          </a:p>
          <a:p>
            <a:pPr marL="285750" indent="-285750"/>
            <a:r>
              <a:rPr lang="pt-BR" dirty="0" err="1"/>
              <a:t>void</a:t>
            </a:r>
            <a:r>
              <a:rPr lang="pt-BR" i="1" dirty="0"/>
              <a:t> </a:t>
            </a:r>
            <a:r>
              <a:rPr lang="pt-BR" i="1" dirty="0" err="1"/>
              <a:t>realiza_movimento</a:t>
            </a:r>
            <a:r>
              <a:rPr lang="pt-BR" dirty="0"/>
              <a:t>(char **p, </a:t>
            </a:r>
            <a:r>
              <a:rPr lang="pt-BR" dirty="0" err="1"/>
              <a:t>int</a:t>
            </a:r>
            <a:r>
              <a:rPr lang="pt-BR" dirty="0"/>
              <a:t> l1, </a:t>
            </a:r>
            <a:r>
              <a:rPr lang="pt-BR" dirty="0" err="1"/>
              <a:t>int</a:t>
            </a:r>
            <a:r>
              <a:rPr lang="pt-BR" dirty="0"/>
              <a:t> c1, </a:t>
            </a:r>
            <a:r>
              <a:rPr lang="pt-BR" dirty="0" err="1"/>
              <a:t>int</a:t>
            </a:r>
            <a:r>
              <a:rPr lang="pt-BR" dirty="0"/>
              <a:t> l2, </a:t>
            </a:r>
            <a:r>
              <a:rPr lang="pt-BR" dirty="0" err="1"/>
              <a:t>int</a:t>
            </a:r>
            <a:r>
              <a:rPr lang="pt-BR" dirty="0"/>
              <a:t> c2,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validacao</a:t>
            </a:r>
            <a:r>
              <a:rPr lang="pt-BR" dirty="0"/>
              <a:t>);</a:t>
            </a:r>
          </a:p>
          <a:p>
            <a:pPr marL="285750" indent="-285750"/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i="1" dirty="0" err="1"/>
              <a:t>verifica_fim</a:t>
            </a:r>
            <a:r>
              <a:rPr lang="pt-BR" dirty="0"/>
              <a:t>(char **p);</a:t>
            </a:r>
          </a:p>
          <a:p>
            <a:pPr marL="285750" indent="-285750"/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i="1" dirty="0" err="1"/>
              <a:t>mostra_ranking</a:t>
            </a:r>
            <a:r>
              <a:rPr lang="pt-BR" dirty="0"/>
              <a:t>(Jogador *vetor, </a:t>
            </a:r>
            <a:r>
              <a:rPr lang="pt-BR" dirty="0" err="1"/>
              <a:t>int</a:t>
            </a:r>
            <a:r>
              <a:rPr lang="pt-BR" dirty="0"/>
              <a:t> n);</a:t>
            </a:r>
            <a:endParaRPr dirty="0"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270800" y="4882950"/>
            <a:ext cx="8614500" cy="2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sldNum" idx="12"/>
          </p:nvPr>
        </p:nvSpPr>
        <p:spPr>
          <a:xfrm>
            <a:off x="270800" y="4882950"/>
            <a:ext cx="8614500" cy="2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ctrTitle" idx="4294967295"/>
          </p:nvPr>
        </p:nvSpPr>
        <p:spPr>
          <a:xfrm>
            <a:off x="685800" y="821350"/>
            <a:ext cx="4565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271" name="Google Shape;271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0972"/>
            <a:ext cx="4565700" cy="209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⬗"/>
            </a:pPr>
            <a:r>
              <a:rPr lang="en"/>
              <a:t>@username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⬗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>
            <a:spLocks noGrp="1"/>
          </p:cNvSpPr>
          <p:nvPr>
            <p:ph type="title"/>
          </p:nvPr>
        </p:nvSpPr>
        <p:spPr>
          <a:xfrm>
            <a:off x="983960" y="1951481"/>
            <a:ext cx="5511000" cy="77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Gratos pela atenção!</a:t>
            </a:r>
            <a:endParaRPr sz="2800" dirty="0"/>
          </a:p>
        </p:txBody>
      </p:sp>
      <p:sp>
        <p:nvSpPr>
          <p:cNvPr id="278" name="Google Shape;278;p35"/>
          <p:cNvSpPr txBox="1">
            <a:spLocks noGrp="1"/>
          </p:cNvSpPr>
          <p:nvPr>
            <p:ph type="sldNum" idx="12"/>
          </p:nvPr>
        </p:nvSpPr>
        <p:spPr>
          <a:xfrm>
            <a:off x="270800" y="4882950"/>
            <a:ext cx="8614500" cy="2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ignier template">
  <a:themeElements>
    <a:clrScheme name="Custom 347">
      <a:dk1>
        <a:srgbClr val="413724"/>
      </a:dk1>
      <a:lt1>
        <a:srgbClr val="FFFFFF"/>
      </a:lt1>
      <a:dk2>
        <a:srgbClr val="E5DCCA"/>
      </a:dk2>
      <a:lt2>
        <a:srgbClr val="B0A491"/>
      </a:lt2>
      <a:accent1>
        <a:srgbClr val="FFDF94"/>
      </a:accent1>
      <a:accent2>
        <a:srgbClr val="E0B85D"/>
      </a:accent2>
      <a:accent3>
        <a:srgbClr val="CF9472"/>
      </a:accent3>
      <a:accent4>
        <a:srgbClr val="727B65"/>
      </a:accent4>
      <a:accent5>
        <a:srgbClr val="B4C0CC"/>
      </a:accent5>
      <a:accent6>
        <a:srgbClr val="95AECD"/>
      </a:accent6>
      <a:hlink>
        <a:srgbClr val="7A674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216</Words>
  <Application>Microsoft Office PowerPoint</Application>
  <PresentationFormat>Apresentação na tela (16:9)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EB Garamond</vt:lpstr>
      <vt:lpstr>Wingdings</vt:lpstr>
      <vt:lpstr>Marcellus SC</vt:lpstr>
      <vt:lpstr>Frank Ruhl Libre</vt:lpstr>
      <vt:lpstr>Reignier template</vt:lpstr>
      <vt:lpstr>Resta um</vt:lpstr>
      <vt:lpstr>UNIVERSIDADE FEDERAL DO RIO DE JANEIRO</vt:lpstr>
      <vt:lpstr>Hello!</vt:lpstr>
      <vt:lpstr>1. O jogo</vt:lpstr>
      <vt:lpstr>Apresentação do PowerPoint</vt:lpstr>
      <vt:lpstr>Conhecimentos aplicados</vt:lpstr>
      <vt:lpstr>Funções</vt:lpstr>
      <vt:lpstr>Thanks!</vt:lpstr>
      <vt:lpstr>Gratos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 um</dc:title>
  <dc:creator>Gabriele Jandres</dc:creator>
  <cp:lastModifiedBy>Gabriele Jandres</cp:lastModifiedBy>
  <cp:revision>10</cp:revision>
  <dcterms:modified xsi:type="dcterms:W3CDTF">2019-12-02T03:03:23Z</dcterms:modified>
</cp:coreProperties>
</file>