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Ejima" initials="GE" lastIdx="1" clrIdx="0">
    <p:extLst>
      <p:ext uri="{19B8F6BF-5375-455C-9EA6-DF929625EA0E}">
        <p15:presenceInfo xmlns:p15="http://schemas.microsoft.com/office/powerpoint/2012/main" userId="e753fb40bd8048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Ejima" userId="e753fb40bd80480e" providerId="LiveId" clId="{69146168-A51C-4A66-B2B9-504C04BAAFB0}"/>
    <pc:docChg chg="undo custSel addSld modSld">
      <pc:chgData name="Gabriel Ejima" userId="e753fb40bd80480e" providerId="LiveId" clId="{69146168-A51C-4A66-B2B9-504C04BAAFB0}" dt="2019-12-06T08:13:23.297" v="591" actId="1076"/>
      <pc:docMkLst>
        <pc:docMk/>
      </pc:docMkLst>
      <pc:sldChg chg="addSp modSp">
        <pc:chgData name="Gabriel Ejima" userId="e753fb40bd80480e" providerId="LiveId" clId="{69146168-A51C-4A66-B2B9-504C04BAAFB0}" dt="2019-12-06T08:11:03.590" v="571" actId="208"/>
        <pc:sldMkLst>
          <pc:docMk/>
          <pc:sldMk cId="4020083300" sldId="256"/>
        </pc:sldMkLst>
        <pc:spChg chg="add mod">
          <ac:chgData name="Gabriel Ejima" userId="e753fb40bd80480e" providerId="LiveId" clId="{69146168-A51C-4A66-B2B9-504C04BAAFB0}" dt="2019-12-06T07:18:41.888" v="15" actId="1076"/>
          <ac:spMkLst>
            <pc:docMk/>
            <pc:sldMk cId="4020083300" sldId="256"/>
            <ac:spMk id="27" creationId="{B2610130-6FCE-4865-9251-E292ED507DE8}"/>
          </ac:spMkLst>
        </pc:spChg>
        <pc:picChg chg="mod">
          <ac:chgData name="Gabriel Ejima" userId="e753fb40bd80480e" providerId="LiveId" clId="{69146168-A51C-4A66-B2B9-504C04BAAFB0}" dt="2019-12-06T07:17:55.798" v="4" actId="1076"/>
          <ac:picMkLst>
            <pc:docMk/>
            <pc:sldMk cId="4020083300" sldId="256"/>
            <ac:picMk id="7" creationId="{96189CE5-9F80-45AA-88F7-9E33FF02DB36}"/>
          </ac:picMkLst>
        </pc:picChg>
        <pc:cxnChg chg="mod">
          <ac:chgData name="Gabriel Ejima" userId="e753fb40bd80480e" providerId="LiveId" clId="{69146168-A51C-4A66-B2B9-504C04BAAFB0}" dt="2019-12-06T08:10:58.071" v="570" actId="208"/>
          <ac:cxnSpMkLst>
            <pc:docMk/>
            <pc:sldMk cId="4020083300" sldId="256"/>
            <ac:cxnSpMk id="9" creationId="{4CB6F27F-E241-41CC-BE3E-E1B0CF98E60E}"/>
          </ac:cxnSpMkLst>
        </pc:cxnChg>
        <pc:cxnChg chg="mod">
          <ac:chgData name="Gabriel Ejima" userId="e753fb40bd80480e" providerId="LiveId" clId="{69146168-A51C-4A66-B2B9-504C04BAAFB0}" dt="2019-12-06T08:11:03.590" v="571" actId="208"/>
          <ac:cxnSpMkLst>
            <pc:docMk/>
            <pc:sldMk cId="4020083300" sldId="256"/>
            <ac:cxnSpMk id="20" creationId="{DA1E7017-EC83-408D-AA7D-89511919C7CD}"/>
          </ac:cxnSpMkLst>
        </pc:cxnChg>
        <pc:cxnChg chg="mod">
          <ac:chgData name="Gabriel Ejima" userId="e753fb40bd80480e" providerId="LiveId" clId="{69146168-A51C-4A66-B2B9-504C04BAAFB0}" dt="2019-12-06T07:17:55.798" v="4" actId="1076"/>
          <ac:cxnSpMkLst>
            <pc:docMk/>
            <pc:sldMk cId="4020083300" sldId="256"/>
            <ac:cxnSpMk id="25" creationId="{C13D978E-E7C9-454F-98B8-14500B0C0E8A}"/>
          </ac:cxnSpMkLst>
        </pc:cxnChg>
      </pc:sldChg>
      <pc:sldChg chg="addSp modSp">
        <pc:chgData name="Gabriel Ejima" userId="e753fb40bd80480e" providerId="LiveId" clId="{69146168-A51C-4A66-B2B9-504C04BAAFB0}" dt="2019-12-06T08:12:46.627" v="590" actId="14100"/>
        <pc:sldMkLst>
          <pc:docMk/>
          <pc:sldMk cId="3268529353" sldId="257"/>
        </pc:sldMkLst>
        <pc:spChg chg="add mod">
          <ac:chgData name="Gabriel Ejima" userId="e753fb40bd80480e" providerId="LiveId" clId="{69146168-A51C-4A66-B2B9-504C04BAAFB0}" dt="2019-12-06T08:12:46.627" v="590" actId="14100"/>
          <ac:spMkLst>
            <pc:docMk/>
            <pc:sldMk cId="3268529353" sldId="257"/>
            <ac:spMk id="27" creationId="{769E6011-0128-42BD-BF2E-1BE1853991E1}"/>
          </ac:spMkLst>
        </pc:spChg>
        <pc:picChg chg="mod">
          <ac:chgData name="Gabriel Ejima" userId="e753fb40bd80480e" providerId="LiveId" clId="{69146168-A51C-4A66-B2B9-504C04BAAFB0}" dt="2019-12-06T08:12:37.415" v="589" actId="1076"/>
          <ac:picMkLst>
            <pc:docMk/>
            <pc:sldMk cId="3268529353" sldId="257"/>
            <ac:picMk id="7" creationId="{96189CE5-9F80-45AA-88F7-9E33FF02DB36}"/>
          </ac:picMkLst>
        </pc:picChg>
        <pc:cxnChg chg="mod">
          <ac:chgData name="Gabriel Ejima" userId="e753fb40bd80480e" providerId="LiveId" clId="{69146168-A51C-4A66-B2B9-504C04BAAFB0}" dt="2019-12-06T08:11:25.686" v="575" actId="208"/>
          <ac:cxnSpMkLst>
            <pc:docMk/>
            <pc:sldMk cId="3268529353" sldId="257"/>
            <ac:cxnSpMk id="9" creationId="{4CB6F27F-E241-41CC-BE3E-E1B0CF98E60E}"/>
          </ac:cxnSpMkLst>
        </pc:cxnChg>
        <pc:cxnChg chg="mod">
          <ac:chgData name="Gabriel Ejima" userId="e753fb40bd80480e" providerId="LiveId" clId="{69146168-A51C-4A66-B2B9-504C04BAAFB0}" dt="2019-12-06T08:11:11.999" v="572" actId="208"/>
          <ac:cxnSpMkLst>
            <pc:docMk/>
            <pc:sldMk cId="3268529353" sldId="257"/>
            <ac:cxnSpMk id="10" creationId="{C16766D6-99D8-457F-BD64-9E32D94DE2EA}"/>
          </ac:cxnSpMkLst>
        </pc:cxnChg>
        <pc:cxnChg chg="mod">
          <ac:chgData name="Gabriel Ejima" userId="e753fb40bd80480e" providerId="LiveId" clId="{69146168-A51C-4A66-B2B9-504C04BAAFB0}" dt="2019-12-06T08:11:16.630" v="573" actId="208"/>
          <ac:cxnSpMkLst>
            <pc:docMk/>
            <pc:sldMk cId="3268529353" sldId="257"/>
            <ac:cxnSpMk id="15" creationId="{2AAC7EE4-FE46-4E12-A0D4-A99980936EA3}"/>
          </ac:cxnSpMkLst>
        </pc:cxnChg>
        <pc:cxnChg chg="mod">
          <ac:chgData name="Gabriel Ejima" userId="e753fb40bd80480e" providerId="LiveId" clId="{69146168-A51C-4A66-B2B9-504C04BAAFB0}" dt="2019-12-06T08:11:21.709" v="574" actId="208"/>
          <ac:cxnSpMkLst>
            <pc:docMk/>
            <pc:sldMk cId="3268529353" sldId="257"/>
            <ac:cxnSpMk id="20" creationId="{DA1E7017-EC83-408D-AA7D-89511919C7CD}"/>
          </ac:cxnSpMkLst>
        </pc:cxnChg>
      </pc:sldChg>
      <pc:sldChg chg="addSp modSp">
        <pc:chgData name="Gabriel Ejima" userId="e753fb40bd80480e" providerId="LiveId" clId="{69146168-A51C-4A66-B2B9-504C04BAAFB0}" dt="2019-12-06T08:13:23.297" v="591" actId="1076"/>
        <pc:sldMkLst>
          <pc:docMk/>
          <pc:sldMk cId="3423962444" sldId="258"/>
        </pc:sldMkLst>
        <pc:spChg chg="mod">
          <ac:chgData name="Gabriel Ejima" userId="e753fb40bd80480e" providerId="LiveId" clId="{69146168-A51C-4A66-B2B9-504C04BAAFB0}" dt="2019-12-06T08:12:19.771" v="584" actId="1076"/>
          <ac:spMkLst>
            <pc:docMk/>
            <pc:sldMk cId="3423962444" sldId="258"/>
            <ac:spMk id="17" creationId="{319E93BF-B0C3-44C2-A0B3-E32ADC16CD40}"/>
          </ac:spMkLst>
        </pc:spChg>
        <pc:spChg chg="add mod">
          <ac:chgData name="Gabriel Ejima" userId="e753fb40bd80480e" providerId="LiveId" clId="{69146168-A51C-4A66-B2B9-504C04BAAFB0}" dt="2019-12-06T07:18:59.083" v="17" actId="255"/>
          <ac:spMkLst>
            <pc:docMk/>
            <pc:sldMk cId="3423962444" sldId="258"/>
            <ac:spMk id="30" creationId="{E4792B2B-C9E2-4151-A03D-CF0EB0DECAC6}"/>
          </ac:spMkLst>
        </pc:spChg>
        <pc:picChg chg="mod">
          <ac:chgData name="Gabriel Ejima" userId="e753fb40bd80480e" providerId="LiveId" clId="{69146168-A51C-4A66-B2B9-504C04BAAFB0}" dt="2019-12-06T08:13:23.297" v="591" actId="1076"/>
          <ac:picMkLst>
            <pc:docMk/>
            <pc:sldMk cId="3423962444" sldId="258"/>
            <ac:picMk id="7" creationId="{96189CE5-9F80-45AA-88F7-9E33FF02DB36}"/>
          </ac:picMkLst>
        </pc:picChg>
        <pc:cxnChg chg="mod">
          <ac:chgData name="Gabriel Ejima" userId="e753fb40bd80480e" providerId="LiveId" clId="{69146168-A51C-4A66-B2B9-504C04BAAFB0}" dt="2019-12-06T08:11:49.941" v="581" actId="208"/>
          <ac:cxnSpMkLst>
            <pc:docMk/>
            <pc:sldMk cId="3423962444" sldId="258"/>
            <ac:cxnSpMk id="9" creationId="{4CB6F27F-E241-41CC-BE3E-E1B0CF98E60E}"/>
          </ac:cxnSpMkLst>
        </pc:cxnChg>
        <pc:cxnChg chg="mod">
          <ac:chgData name="Gabriel Ejima" userId="e753fb40bd80480e" providerId="LiveId" clId="{69146168-A51C-4A66-B2B9-504C04BAAFB0}" dt="2019-12-06T08:11:32.877" v="576" actId="208"/>
          <ac:cxnSpMkLst>
            <pc:docMk/>
            <pc:sldMk cId="3423962444" sldId="258"/>
            <ac:cxnSpMk id="10" creationId="{C16766D6-99D8-457F-BD64-9E32D94DE2EA}"/>
          </ac:cxnSpMkLst>
        </pc:cxnChg>
        <pc:cxnChg chg="mod">
          <ac:chgData name="Gabriel Ejima" userId="e753fb40bd80480e" providerId="LiveId" clId="{69146168-A51C-4A66-B2B9-504C04BAAFB0}" dt="2019-12-06T08:11:36.909" v="577" actId="208"/>
          <ac:cxnSpMkLst>
            <pc:docMk/>
            <pc:sldMk cId="3423962444" sldId="258"/>
            <ac:cxnSpMk id="15" creationId="{2AAC7EE4-FE46-4E12-A0D4-A99980936EA3}"/>
          </ac:cxnSpMkLst>
        </pc:cxnChg>
        <pc:cxnChg chg="mod">
          <ac:chgData name="Gabriel Ejima" userId="e753fb40bd80480e" providerId="LiveId" clId="{69146168-A51C-4A66-B2B9-504C04BAAFB0}" dt="2019-12-06T08:11:46.485" v="580" actId="208"/>
          <ac:cxnSpMkLst>
            <pc:docMk/>
            <pc:sldMk cId="3423962444" sldId="258"/>
            <ac:cxnSpMk id="20" creationId="{DA1E7017-EC83-408D-AA7D-89511919C7CD}"/>
          </ac:cxnSpMkLst>
        </pc:cxnChg>
        <pc:cxnChg chg="mod">
          <ac:chgData name="Gabriel Ejima" userId="e753fb40bd80480e" providerId="LiveId" clId="{69146168-A51C-4A66-B2B9-504C04BAAFB0}" dt="2019-12-06T08:11:43.261" v="579" actId="208"/>
          <ac:cxnSpMkLst>
            <pc:docMk/>
            <pc:sldMk cId="3423962444" sldId="258"/>
            <ac:cxnSpMk id="23" creationId="{EBD25431-9D11-46E6-B96D-D5DD7C328F68}"/>
          </ac:cxnSpMkLst>
        </pc:cxnChg>
        <pc:cxnChg chg="mod">
          <ac:chgData name="Gabriel Ejima" userId="e753fb40bd80480e" providerId="LiveId" clId="{69146168-A51C-4A66-B2B9-504C04BAAFB0}" dt="2019-12-06T08:11:55.373" v="582" actId="208"/>
          <ac:cxnSpMkLst>
            <pc:docMk/>
            <pc:sldMk cId="3423962444" sldId="258"/>
            <ac:cxnSpMk id="28" creationId="{5636AF4D-812A-4D32-B90D-D18BBDCB51C4}"/>
          </ac:cxnSpMkLst>
        </pc:cxnChg>
      </pc:sldChg>
      <pc:sldChg chg="addSp delSp modSp add">
        <pc:chgData name="Gabriel Ejima" userId="e753fb40bd80480e" providerId="LiveId" clId="{69146168-A51C-4A66-B2B9-504C04BAAFB0}" dt="2019-12-06T08:05:04.291" v="568" actId="1076"/>
        <pc:sldMkLst>
          <pc:docMk/>
          <pc:sldMk cId="1437360785" sldId="259"/>
        </pc:sldMkLst>
        <pc:spChg chg="mod">
          <ac:chgData name="Gabriel Ejima" userId="e753fb40bd80480e" providerId="LiveId" clId="{69146168-A51C-4A66-B2B9-504C04BAAFB0}" dt="2019-12-06T07:27:31.351" v="133" actId="122"/>
          <ac:spMkLst>
            <pc:docMk/>
            <pc:sldMk cId="1437360785" sldId="259"/>
            <ac:spMk id="2" creationId="{451DF04B-59DD-4E31-B698-5BAAA4B0DA1F}"/>
          </ac:spMkLst>
        </pc:spChg>
        <pc:spChg chg="del">
          <ac:chgData name="Gabriel Ejima" userId="e753fb40bd80480e" providerId="LiveId" clId="{69146168-A51C-4A66-B2B9-504C04BAAFB0}" dt="2019-12-06T07:20:53.764" v="48"/>
          <ac:spMkLst>
            <pc:docMk/>
            <pc:sldMk cId="1437360785" sldId="259"/>
            <ac:spMk id="3" creationId="{BFD1FFC2-BA60-41CB-8792-9960EE46CB0A}"/>
          </ac:spMkLst>
        </pc:spChg>
        <pc:spChg chg="add mod">
          <ac:chgData name="Gabriel Ejima" userId="e753fb40bd80480e" providerId="LiveId" clId="{69146168-A51C-4A66-B2B9-504C04BAAFB0}" dt="2019-12-06T07:43:54.597" v="354" actId="692"/>
          <ac:spMkLst>
            <pc:docMk/>
            <pc:sldMk cId="1437360785" sldId="259"/>
            <ac:spMk id="4" creationId="{A443DE05-C19E-4C40-82E2-319CBFB5CF52}"/>
          </ac:spMkLst>
        </pc:spChg>
        <pc:spChg chg="add mod">
          <ac:chgData name="Gabriel Ejima" userId="e753fb40bd80480e" providerId="LiveId" clId="{69146168-A51C-4A66-B2B9-504C04BAAFB0}" dt="2019-12-06T07:39:39.531" v="297" actId="1076"/>
          <ac:spMkLst>
            <pc:docMk/>
            <pc:sldMk cId="1437360785" sldId="259"/>
            <ac:spMk id="5" creationId="{2E9F75B0-40C0-4CE8-885A-B8D171732F37}"/>
          </ac:spMkLst>
        </pc:spChg>
        <pc:spChg chg="add mod">
          <ac:chgData name="Gabriel Ejima" userId="e753fb40bd80480e" providerId="LiveId" clId="{69146168-A51C-4A66-B2B9-504C04BAAFB0}" dt="2019-12-06T07:41:00.543" v="314" actId="14100"/>
          <ac:spMkLst>
            <pc:docMk/>
            <pc:sldMk cId="1437360785" sldId="259"/>
            <ac:spMk id="8" creationId="{6FE68F49-2714-41A4-8698-3A70FA0F5139}"/>
          </ac:spMkLst>
        </pc:spChg>
        <pc:spChg chg="add mod">
          <ac:chgData name="Gabriel Ejima" userId="e753fb40bd80480e" providerId="LiveId" clId="{69146168-A51C-4A66-B2B9-504C04BAAFB0}" dt="2019-12-06T07:44:16.520" v="357" actId="14100"/>
          <ac:spMkLst>
            <pc:docMk/>
            <pc:sldMk cId="1437360785" sldId="259"/>
            <ac:spMk id="10" creationId="{14DDC4EB-3495-4C7F-8234-686A68E8160C}"/>
          </ac:spMkLst>
        </pc:spChg>
        <pc:spChg chg="add del">
          <ac:chgData name="Gabriel Ejima" userId="e753fb40bd80480e" providerId="LiveId" clId="{69146168-A51C-4A66-B2B9-504C04BAAFB0}" dt="2019-12-06T07:34:18.547" v="245"/>
          <ac:spMkLst>
            <pc:docMk/>
            <pc:sldMk cId="1437360785" sldId="259"/>
            <ac:spMk id="11" creationId="{28D9F4F1-1159-4ADA-8D3C-197BF1E6E076}"/>
          </ac:spMkLst>
        </pc:spChg>
        <pc:spChg chg="add mod">
          <ac:chgData name="Gabriel Ejima" userId="e753fb40bd80480e" providerId="LiveId" clId="{69146168-A51C-4A66-B2B9-504C04BAAFB0}" dt="2019-12-06T07:41:18.495" v="318" actId="14100"/>
          <ac:spMkLst>
            <pc:docMk/>
            <pc:sldMk cId="1437360785" sldId="259"/>
            <ac:spMk id="13" creationId="{0AFB630C-6EF0-43D8-AAEB-6BEDF8405193}"/>
          </ac:spMkLst>
        </pc:spChg>
        <pc:spChg chg="add mod">
          <ac:chgData name="Gabriel Ejima" userId="e753fb40bd80480e" providerId="LiveId" clId="{69146168-A51C-4A66-B2B9-504C04BAAFB0}" dt="2019-12-06T07:41:57.657" v="323" actId="403"/>
          <ac:spMkLst>
            <pc:docMk/>
            <pc:sldMk cId="1437360785" sldId="259"/>
            <ac:spMk id="15" creationId="{60CC7D6D-5AFF-4D2A-BEBB-9FCD8A17139E}"/>
          </ac:spMkLst>
        </pc:spChg>
        <pc:spChg chg="add mod">
          <ac:chgData name="Gabriel Ejima" userId="e753fb40bd80480e" providerId="LiveId" clId="{69146168-A51C-4A66-B2B9-504C04BAAFB0}" dt="2019-12-06T07:48:59.382" v="383" actId="1076"/>
          <ac:spMkLst>
            <pc:docMk/>
            <pc:sldMk cId="1437360785" sldId="259"/>
            <ac:spMk id="16" creationId="{C8B6F1B0-3AA0-43D8-B284-3BC90F638B12}"/>
          </ac:spMkLst>
        </pc:spChg>
        <pc:spChg chg="add mod">
          <ac:chgData name="Gabriel Ejima" userId="e753fb40bd80480e" providerId="LiveId" clId="{69146168-A51C-4A66-B2B9-504C04BAAFB0}" dt="2019-12-06T08:04:13.261" v="566" actId="1076"/>
          <ac:spMkLst>
            <pc:docMk/>
            <pc:sldMk cId="1437360785" sldId="259"/>
            <ac:spMk id="17" creationId="{ED46A0D8-0C63-4079-8DBE-879119796D87}"/>
          </ac:spMkLst>
        </pc:spChg>
        <pc:spChg chg="add mod">
          <ac:chgData name="Gabriel Ejima" userId="e753fb40bd80480e" providerId="LiveId" clId="{69146168-A51C-4A66-B2B9-504C04BAAFB0}" dt="2019-12-06T08:05:04.291" v="568" actId="1076"/>
          <ac:spMkLst>
            <pc:docMk/>
            <pc:sldMk cId="1437360785" sldId="259"/>
            <ac:spMk id="19" creationId="{0BC149E4-F6A6-4C65-9E5C-067879A1719C}"/>
          </ac:spMkLst>
        </pc:spChg>
        <pc:graphicFrameChg chg="add mod modGraphic">
          <ac:chgData name="Gabriel Ejima" userId="e753fb40bd80480e" providerId="LiveId" clId="{69146168-A51C-4A66-B2B9-504C04BAAFB0}" dt="2019-12-06T07:40:43.675" v="309" actId="14100"/>
          <ac:graphicFrameMkLst>
            <pc:docMk/>
            <pc:sldMk cId="1437360785" sldId="259"/>
            <ac:graphicFrameMk id="6" creationId="{F2CB63BE-989A-4A76-A3D3-D5C965DF15A8}"/>
          </ac:graphicFrameMkLst>
        </pc:graphicFrameChg>
        <pc:graphicFrameChg chg="add mod modGraphic">
          <ac:chgData name="Gabriel Ejima" userId="e753fb40bd80480e" providerId="LiveId" clId="{69146168-A51C-4A66-B2B9-504C04BAAFB0}" dt="2019-12-06T07:40:56.810" v="313" actId="14100"/>
          <ac:graphicFrameMkLst>
            <pc:docMk/>
            <pc:sldMk cId="1437360785" sldId="259"/>
            <ac:graphicFrameMk id="9" creationId="{91E3930B-3BF2-4F53-B133-0091F9358351}"/>
          </ac:graphicFrameMkLst>
        </pc:graphicFrameChg>
        <pc:graphicFrameChg chg="add mod modGraphic">
          <ac:chgData name="Gabriel Ejima" userId="e753fb40bd80480e" providerId="LiveId" clId="{69146168-A51C-4A66-B2B9-504C04BAAFB0}" dt="2019-12-06T07:44:08.468" v="356" actId="14100"/>
          <ac:graphicFrameMkLst>
            <pc:docMk/>
            <pc:sldMk cId="1437360785" sldId="259"/>
            <ac:graphicFrameMk id="12" creationId="{1433480E-A3B5-493E-BDD9-2E5CFFC7A9CE}"/>
          </ac:graphicFrameMkLst>
        </pc:graphicFrameChg>
        <pc:graphicFrameChg chg="add mod modGraphic">
          <ac:chgData name="Gabriel Ejima" userId="e753fb40bd80480e" providerId="LiveId" clId="{69146168-A51C-4A66-B2B9-504C04BAAFB0}" dt="2019-12-06T07:41:13.434" v="317" actId="14100"/>
          <ac:graphicFrameMkLst>
            <pc:docMk/>
            <pc:sldMk cId="1437360785" sldId="259"/>
            <ac:graphicFrameMk id="14" creationId="{7951FBE0-DA1F-4C6D-885F-4B2BF997803B}"/>
          </ac:graphicFrameMkLst>
        </pc:graphicFrameChg>
        <pc:graphicFrameChg chg="add mod modGraphic">
          <ac:chgData name="Gabriel Ejima" userId="e753fb40bd80480e" providerId="LiveId" clId="{69146168-A51C-4A66-B2B9-504C04BAAFB0}" dt="2019-12-06T08:04:13.261" v="566" actId="1076"/>
          <ac:graphicFrameMkLst>
            <pc:docMk/>
            <pc:sldMk cId="1437360785" sldId="259"/>
            <ac:graphicFrameMk id="18" creationId="{8C42B7E0-C895-47E2-9EA0-C07B80CC457B}"/>
          </ac:graphicFrameMkLst>
        </pc:graphicFrameChg>
      </pc:sldChg>
      <pc:sldChg chg="modSp add">
        <pc:chgData name="Gabriel Ejima" userId="e753fb40bd80480e" providerId="LiveId" clId="{69146168-A51C-4A66-B2B9-504C04BAAFB0}" dt="2019-12-06T08:04:59.643" v="567" actId="1076"/>
        <pc:sldMkLst>
          <pc:docMk/>
          <pc:sldMk cId="240178734" sldId="260"/>
        </pc:sldMkLst>
        <pc:spChg chg="mod">
          <ac:chgData name="Gabriel Ejima" userId="e753fb40bd80480e" providerId="LiveId" clId="{69146168-A51C-4A66-B2B9-504C04BAAFB0}" dt="2019-12-06T07:51:12.880" v="408" actId="20577"/>
          <ac:spMkLst>
            <pc:docMk/>
            <pc:sldMk cId="240178734" sldId="260"/>
            <ac:spMk id="5" creationId="{2E9F75B0-40C0-4CE8-885A-B8D171732F37}"/>
          </ac:spMkLst>
        </pc:spChg>
        <pc:spChg chg="mod">
          <ac:chgData name="Gabriel Ejima" userId="e753fb40bd80480e" providerId="LiveId" clId="{69146168-A51C-4A66-B2B9-504C04BAAFB0}" dt="2019-12-06T07:51:21.663" v="412" actId="20577"/>
          <ac:spMkLst>
            <pc:docMk/>
            <pc:sldMk cId="240178734" sldId="260"/>
            <ac:spMk id="15" creationId="{60CC7D6D-5AFF-4D2A-BEBB-9FCD8A17139E}"/>
          </ac:spMkLst>
        </pc:spChg>
        <pc:spChg chg="mod">
          <ac:chgData name="Gabriel Ejima" userId="e753fb40bd80480e" providerId="LiveId" clId="{69146168-A51C-4A66-B2B9-504C04BAAFB0}" dt="2019-12-06T08:03:48.613" v="564" actId="1076"/>
          <ac:spMkLst>
            <pc:docMk/>
            <pc:sldMk cId="240178734" sldId="260"/>
            <ac:spMk id="17" creationId="{ED46A0D8-0C63-4079-8DBE-879119796D87}"/>
          </ac:spMkLst>
        </pc:spChg>
        <pc:spChg chg="mod">
          <ac:chgData name="Gabriel Ejima" userId="e753fb40bd80480e" providerId="LiveId" clId="{69146168-A51C-4A66-B2B9-504C04BAAFB0}" dt="2019-12-06T08:04:59.643" v="567" actId="1076"/>
          <ac:spMkLst>
            <pc:docMk/>
            <pc:sldMk cId="240178734" sldId="260"/>
            <ac:spMk id="19" creationId="{0BC149E4-F6A6-4C65-9E5C-067879A1719C}"/>
          </ac:spMkLst>
        </pc:spChg>
        <pc:graphicFrameChg chg="modGraphic">
          <ac:chgData name="Gabriel Ejima" userId="e753fb40bd80480e" providerId="LiveId" clId="{69146168-A51C-4A66-B2B9-504C04BAAFB0}" dt="2019-12-06T07:51:53.258" v="430" actId="20577"/>
          <ac:graphicFrameMkLst>
            <pc:docMk/>
            <pc:sldMk cId="240178734" sldId="260"/>
            <ac:graphicFrameMk id="6" creationId="{F2CB63BE-989A-4A76-A3D3-D5C965DF15A8}"/>
          </ac:graphicFrameMkLst>
        </pc:graphicFrameChg>
        <pc:graphicFrameChg chg="modGraphic">
          <ac:chgData name="Gabriel Ejima" userId="e753fb40bd80480e" providerId="LiveId" clId="{69146168-A51C-4A66-B2B9-504C04BAAFB0}" dt="2019-12-06T07:52:01.602" v="435" actId="20577"/>
          <ac:graphicFrameMkLst>
            <pc:docMk/>
            <pc:sldMk cId="240178734" sldId="260"/>
            <ac:graphicFrameMk id="9" creationId="{91E3930B-3BF2-4F53-B133-0091F9358351}"/>
          </ac:graphicFrameMkLst>
        </pc:graphicFrameChg>
        <pc:graphicFrameChg chg="mod modGraphic">
          <ac:chgData name="Gabriel Ejima" userId="e753fb40bd80480e" providerId="LiveId" clId="{69146168-A51C-4A66-B2B9-504C04BAAFB0}" dt="2019-12-06T07:52:15.844" v="440" actId="20577"/>
          <ac:graphicFrameMkLst>
            <pc:docMk/>
            <pc:sldMk cId="240178734" sldId="260"/>
            <ac:graphicFrameMk id="12" creationId="{1433480E-A3B5-493E-BDD9-2E5CFFC7A9CE}"/>
          </ac:graphicFrameMkLst>
        </pc:graphicFrameChg>
        <pc:graphicFrameChg chg="mod modGraphic">
          <ac:chgData name="Gabriel Ejima" userId="e753fb40bd80480e" providerId="LiveId" clId="{69146168-A51C-4A66-B2B9-504C04BAAFB0}" dt="2019-12-06T08:03:48.613" v="564" actId="1076"/>
          <ac:graphicFrameMkLst>
            <pc:docMk/>
            <pc:sldMk cId="240178734" sldId="260"/>
            <ac:graphicFrameMk id="18" creationId="{8C42B7E0-C895-47E2-9EA0-C07B80CC457B}"/>
          </ac:graphicFrameMkLst>
        </pc:graphicFrameChg>
      </pc:sldChg>
      <pc:sldChg chg="modSp add">
        <pc:chgData name="Gabriel Ejima" userId="e753fb40bd80480e" providerId="LiveId" clId="{69146168-A51C-4A66-B2B9-504C04BAAFB0}" dt="2019-12-06T08:05:09.523" v="569" actId="1076"/>
        <pc:sldMkLst>
          <pc:docMk/>
          <pc:sldMk cId="1865009936" sldId="261"/>
        </pc:sldMkLst>
        <pc:spChg chg="mod">
          <ac:chgData name="Gabriel Ejima" userId="e753fb40bd80480e" providerId="LiveId" clId="{69146168-A51C-4A66-B2B9-504C04BAAFB0}" dt="2019-12-06T08:02:37.815" v="547" actId="20577"/>
          <ac:spMkLst>
            <pc:docMk/>
            <pc:sldMk cId="1865009936" sldId="261"/>
            <ac:spMk id="5" creationId="{2E9F75B0-40C0-4CE8-885A-B8D171732F37}"/>
          </ac:spMkLst>
        </pc:spChg>
        <pc:spChg chg="mod">
          <ac:chgData name="Gabriel Ejima" userId="e753fb40bd80480e" providerId="LiveId" clId="{69146168-A51C-4A66-B2B9-504C04BAAFB0}" dt="2019-12-06T08:02:24.984" v="541" actId="20577"/>
          <ac:spMkLst>
            <pc:docMk/>
            <pc:sldMk cId="1865009936" sldId="261"/>
            <ac:spMk id="15" creationId="{60CC7D6D-5AFF-4D2A-BEBB-9FCD8A17139E}"/>
          </ac:spMkLst>
        </pc:spChg>
        <pc:spChg chg="mod">
          <ac:chgData name="Gabriel Ejima" userId="e753fb40bd80480e" providerId="LiveId" clId="{69146168-A51C-4A66-B2B9-504C04BAAFB0}" dt="2019-12-06T08:03:55.703" v="565" actId="1076"/>
          <ac:spMkLst>
            <pc:docMk/>
            <pc:sldMk cId="1865009936" sldId="261"/>
            <ac:spMk id="17" creationId="{ED46A0D8-0C63-4079-8DBE-879119796D87}"/>
          </ac:spMkLst>
        </pc:spChg>
        <pc:spChg chg="mod">
          <ac:chgData name="Gabriel Ejima" userId="e753fb40bd80480e" providerId="LiveId" clId="{69146168-A51C-4A66-B2B9-504C04BAAFB0}" dt="2019-12-06T08:05:09.523" v="569" actId="1076"/>
          <ac:spMkLst>
            <pc:docMk/>
            <pc:sldMk cId="1865009936" sldId="261"/>
            <ac:spMk id="19" creationId="{0BC149E4-F6A6-4C65-9E5C-067879A1719C}"/>
          </ac:spMkLst>
        </pc:spChg>
        <pc:graphicFrameChg chg="modGraphic">
          <ac:chgData name="Gabriel Ejima" userId="e753fb40bd80480e" providerId="LiveId" clId="{69146168-A51C-4A66-B2B9-504C04BAAFB0}" dt="2019-12-06T08:00:20.189" v="510" actId="20577"/>
          <ac:graphicFrameMkLst>
            <pc:docMk/>
            <pc:sldMk cId="1865009936" sldId="261"/>
            <ac:graphicFrameMk id="6" creationId="{F2CB63BE-989A-4A76-A3D3-D5C965DF15A8}"/>
          </ac:graphicFrameMkLst>
        </pc:graphicFrameChg>
        <pc:graphicFrameChg chg="mod modGraphic">
          <ac:chgData name="Gabriel Ejima" userId="e753fb40bd80480e" providerId="LiveId" clId="{69146168-A51C-4A66-B2B9-504C04BAAFB0}" dt="2019-12-06T08:00:41.467" v="515"/>
          <ac:graphicFrameMkLst>
            <pc:docMk/>
            <pc:sldMk cId="1865009936" sldId="261"/>
            <ac:graphicFrameMk id="9" creationId="{91E3930B-3BF2-4F53-B133-0091F9358351}"/>
          </ac:graphicFrameMkLst>
        </pc:graphicFrameChg>
        <pc:graphicFrameChg chg="modGraphic">
          <ac:chgData name="Gabriel Ejima" userId="e753fb40bd80480e" providerId="LiveId" clId="{69146168-A51C-4A66-B2B9-504C04BAAFB0}" dt="2019-12-06T08:00:35.625" v="512" actId="20577"/>
          <ac:graphicFrameMkLst>
            <pc:docMk/>
            <pc:sldMk cId="1865009936" sldId="261"/>
            <ac:graphicFrameMk id="12" creationId="{1433480E-A3B5-493E-BDD9-2E5CFFC7A9CE}"/>
          </ac:graphicFrameMkLst>
        </pc:graphicFrameChg>
        <pc:graphicFrameChg chg="modGraphic">
          <ac:chgData name="Gabriel Ejima" userId="e753fb40bd80480e" providerId="LiveId" clId="{69146168-A51C-4A66-B2B9-504C04BAAFB0}" dt="2019-12-06T08:03:14.854" v="561" actId="14100"/>
          <ac:graphicFrameMkLst>
            <pc:docMk/>
            <pc:sldMk cId="1865009936" sldId="261"/>
            <ac:graphicFrameMk id="14" creationId="{7951FBE0-DA1F-4C6D-885F-4B2BF997803B}"/>
          </ac:graphicFrameMkLst>
        </pc:graphicFrameChg>
        <pc:graphicFrameChg chg="mod modGraphic">
          <ac:chgData name="Gabriel Ejima" userId="e753fb40bd80480e" providerId="LiveId" clId="{69146168-A51C-4A66-B2B9-504C04BAAFB0}" dt="2019-12-06T08:03:55.703" v="565" actId="1076"/>
          <ac:graphicFrameMkLst>
            <pc:docMk/>
            <pc:sldMk cId="1865009936" sldId="261"/>
            <ac:graphicFrameMk id="18" creationId="{8C42B7E0-C895-47E2-9EA0-C07B80CC457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EB79A-EB1E-48ED-85D2-72C1AFF7E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57098-5363-4A26-B598-B41110D11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B482F-79B2-4499-BAAC-FD4AE862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4B9-B18E-488D-8962-1B3AF417D7F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334301-603A-4DE5-8FEA-848C22F0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9C72E6-77CF-4BE6-91B7-B3C4A111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8CA5-6CE3-48E3-9344-0243108DB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1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3854-7BED-46BC-A06B-E072DB0A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2EEAB7-8421-43F3-BF4E-8CBD1445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07F50A-0D64-46FA-9BFC-BC728EC2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4B9-B18E-488D-8962-1B3AF417D7F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914A3-36D5-47CB-8EE2-C5029BEF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B86AB-B807-4865-9796-F9265842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8CA5-6CE3-48E3-9344-0243108DB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15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5F58CD-C38F-4625-92AA-21B158CD3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03E3DC-FE12-4862-9892-985B1B36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0EE54C-3806-4272-A2DD-68D69129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4B9-B18E-488D-8962-1B3AF417D7F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DA6993-0B08-48ED-B710-2283E583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81735A-9CB5-4CB8-BB1A-75BBE12A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8CA5-6CE3-48E3-9344-0243108DB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8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63500-FB58-405F-86B2-A4A26F55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5DFCC4-D90F-49C2-B92C-A62A8231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6D860-066F-4577-8F04-D6C37C07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4B9-B18E-488D-8962-1B3AF417D7F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7DA28-0CC0-47F6-8F2D-94FAB379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C8EED1-4D03-4C54-9443-A0C3C3E7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8CA5-6CE3-48E3-9344-0243108DB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95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20845-B245-4A46-9AC5-39624F14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A86FA3-F190-4EFB-8E9D-95FC03FD2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E0170B-A37C-41DB-931C-16BB7AC0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4B9-B18E-488D-8962-1B3AF417D7F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C63792-5986-47F8-86A5-6A5DD6B0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3EF4C1-95A5-42B6-B234-DFD42BDA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8CA5-6CE3-48E3-9344-0243108DB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8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65762-6A34-47D7-A146-3C9E80EF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743E4-5FC8-4027-90F2-402789CB6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5441BC-8148-49DE-BC9D-A8850A93D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74EA00-4CEC-4FAD-B436-1FECB2A4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4B9-B18E-488D-8962-1B3AF417D7F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63E27E-5AC3-4B6A-8757-1C368EBB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A39AF2-D5DD-469C-A409-79FD3BD6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8CA5-6CE3-48E3-9344-0243108DB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1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E76ED-6200-4588-A46E-E650E6FE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8BF064-5102-4797-8559-E4D89034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439BA5-8EED-478F-821A-F5F17EC3A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E36EF2-850F-4802-AD23-83A78CC69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C9F840-206A-46BA-876E-3CBD38C32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4BF6CE-9828-4D12-818B-E7803CC1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4B9-B18E-488D-8962-1B3AF417D7F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F0CC4F-9BDF-4701-93A0-EF627498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C2BBB0-4135-4B0E-AD27-8FFBEA25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8CA5-6CE3-48E3-9344-0243108DB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68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F47C3-FECA-4EFF-BDD3-B1A46CA6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DEB529-24FB-4496-B7E0-BCBFBA0C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4B9-B18E-488D-8962-1B3AF417D7F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AF3CEE-C1C4-482E-8CBA-879B7E76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9B29C7-49B5-4743-8F3C-21B18B7C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8CA5-6CE3-48E3-9344-0243108DB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87B7C0-A014-49CE-88E0-14AE1553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4B9-B18E-488D-8962-1B3AF417D7F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9A5913-0207-4C32-9BF5-687B430B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FEC82A-E7E4-4B76-AE27-12938D0E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8CA5-6CE3-48E3-9344-0243108DB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7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481EE-5376-4C54-88E4-786DEE2B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0485E2-D3E3-47B2-859D-6486824AF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293B74-37AB-4AEE-9D13-65A31FE23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FDF07-08AE-4B4B-ABC9-D8253AB0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4B9-B18E-488D-8962-1B3AF417D7F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B31BC7-36B4-4652-82EF-C48878BB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4DE6AE-46E2-4BE8-BC04-EBE6D057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8CA5-6CE3-48E3-9344-0243108DB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0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3B449-D2B1-4E08-87FD-9E90CF7A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194E19-BCDE-4743-94E2-FDD63CC98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E94C85-B675-4068-9B77-C74DA07C6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574555-E48C-4C0A-891D-7EC37A8C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4B9-B18E-488D-8962-1B3AF417D7F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241E03-148C-48B0-9483-F0956B27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0DDF5-DA1F-4BFC-981E-0E89838B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8CA5-6CE3-48E3-9344-0243108DB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07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01140A-C85A-4FAA-A6D9-8095079A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616F39-914F-40F4-B964-757FE970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CDEA6A-F756-4CA4-80B0-C165CBBBB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64B9-B18E-488D-8962-1B3AF417D7F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175D07-2F19-40F9-9B40-A405568EE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73DEFB-A6CD-45D4-9709-297C85E51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38CA5-6CE3-48E3-9344-0243108DBC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55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6189CE5-9F80-45AA-88F7-9E33FF02D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48" y="500016"/>
            <a:ext cx="6068272" cy="5649113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CB6F27F-E241-41CC-BE3E-E1B0CF98E60E}"/>
              </a:ext>
            </a:extLst>
          </p:cNvPr>
          <p:cNvCxnSpPr>
            <a:cxnSpLocks/>
          </p:cNvCxnSpPr>
          <p:nvPr/>
        </p:nvCxnSpPr>
        <p:spPr>
          <a:xfrm flipV="1">
            <a:off x="4194495" y="4244833"/>
            <a:ext cx="0" cy="1510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o Explicativo: Linha 15">
            <a:extLst>
              <a:ext uri="{FF2B5EF4-FFF2-40B4-BE49-F238E27FC236}">
                <a16:creationId xmlns:a16="http://schemas.microsoft.com/office/drawing/2014/main" id="{8E0CFDE1-3B56-4579-9DD4-5F5C557F1ECD}"/>
              </a:ext>
            </a:extLst>
          </p:cNvPr>
          <p:cNvSpPr/>
          <p:nvPr/>
        </p:nvSpPr>
        <p:spPr>
          <a:xfrm>
            <a:off x="4026715" y="4110609"/>
            <a:ext cx="335560" cy="134224"/>
          </a:xfrm>
          <a:prstGeom prst="borderCallout1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z</a:t>
            </a:r>
            <a:r>
              <a:rPr lang="pt-BR" sz="900" dirty="0">
                <a:solidFill>
                  <a:schemeClr val="tx1"/>
                </a:solidFill>
              </a:rPr>
              <a:t>1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7" name="Texto Explicativo: Linha 16">
            <a:extLst>
              <a:ext uri="{FF2B5EF4-FFF2-40B4-BE49-F238E27FC236}">
                <a16:creationId xmlns:a16="http://schemas.microsoft.com/office/drawing/2014/main" id="{319E93BF-B0C3-44C2-A0B3-E32ADC16CD40}"/>
              </a:ext>
            </a:extLst>
          </p:cNvPr>
          <p:cNvSpPr/>
          <p:nvPr/>
        </p:nvSpPr>
        <p:spPr>
          <a:xfrm>
            <a:off x="5157831" y="4999841"/>
            <a:ext cx="335560" cy="100667"/>
          </a:xfrm>
          <a:prstGeom prst="borderCallout1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x</a:t>
            </a:r>
            <a:r>
              <a:rPr lang="pt-BR" sz="900" dirty="0">
                <a:solidFill>
                  <a:schemeClr val="tx1"/>
                </a:solidFill>
              </a:rPr>
              <a:t>1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A1E7017-EC83-408D-AA7D-89511919C7CD}"/>
              </a:ext>
            </a:extLst>
          </p:cNvPr>
          <p:cNvCxnSpPr>
            <a:cxnSpLocks/>
          </p:cNvCxnSpPr>
          <p:nvPr/>
        </p:nvCxnSpPr>
        <p:spPr>
          <a:xfrm flipV="1">
            <a:off x="3775045" y="5205369"/>
            <a:ext cx="155056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ela 22">
            <a:extLst>
              <a:ext uri="{FF2B5EF4-FFF2-40B4-BE49-F238E27FC236}">
                <a16:creationId xmlns:a16="http://schemas.microsoft.com/office/drawing/2014/main" id="{799E8B29-4326-44CD-9C14-3E45DF59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10893"/>
              </p:ext>
            </p:extLst>
          </p:nvPr>
        </p:nvGraphicFramePr>
        <p:xfrm>
          <a:off x="8090833" y="4259915"/>
          <a:ext cx="2697405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9481">
                  <a:extLst>
                    <a:ext uri="{9D8B030D-6E8A-4147-A177-3AD203B41FA5}">
                      <a16:colId xmlns:a16="http://schemas.microsoft.com/office/drawing/2014/main" val="2090444795"/>
                    </a:ext>
                  </a:extLst>
                </a:gridCol>
                <a:gridCol w="547242">
                  <a:extLst>
                    <a:ext uri="{9D8B030D-6E8A-4147-A177-3AD203B41FA5}">
                      <a16:colId xmlns:a16="http://schemas.microsoft.com/office/drawing/2014/main" val="2641920933"/>
                    </a:ext>
                  </a:extLst>
                </a:gridCol>
                <a:gridCol w="531720">
                  <a:extLst>
                    <a:ext uri="{9D8B030D-6E8A-4147-A177-3AD203B41FA5}">
                      <a16:colId xmlns:a16="http://schemas.microsoft.com/office/drawing/2014/main" val="3610346887"/>
                    </a:ext>
                  </a:extLst>
                </a:gridCol>
                <a:gridCol w="539481">
                  <a:extLst>
                    <a:ext uri="{9D8B030D-6E8A-4147-A177-3AD203B41FA5}">
                      <a16:colId xmlns:a16="http://schemas.microsoft.com/office/drawing/2014/main" val="2690109228"/>
                    </a:ext>
                  </a:extLst>
                </a:gridCol>
                <a:gridCol w="539481">
                  <a:extLst>
                    <a:ext uri="{9D8B030D-6E8A-4147-A177-3AD203B41FA5}">
                      <a16:colId xmlns:a16="http://schemas.microsoft.com/office/drawing/2014/main" val="2088669263"/>
                    </a:ext>
                  </a:extLst>
                </a:gridCol>
              </a:tblGrid>
              <a:tr h="298648">
                <a:tc>
                  <a:txBody>
                    <a:bodyPr/>
                    <a:lstStyle/>
                    <a:p>
                      <a:r>
                        <a:rPr lang="pt-BR" i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44896"/>
                  </a:ext>
                </a:extLst>
              </a:tr>
              <a:tr h="298648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pt-B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  <a:r>
                        <a:rPr lang="pt-BR" sz="1000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-90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54490"/>
                  </a:ext>
                </a:extLst>
              </a:tr>
            </a:tbl>
          </a:graphicData>
        </a:graphic>
      </p:graphicFrame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13D978E-E7C9-454F-98B8-14500B0C0E8A}"/>
              </a:ext>
            </a:extLst>
          </p:cNvPr>
          <p:cNvCxnSpPr>
            <a:stCxn id="7" idx="1"/>
          </p:cNvCxnSpPr>
          <p:nvPr/>
        </p:nvCxnSpPr>
        <p:spPr>
          <a:xfrm>
            <a:off x="3049948" y="3324573"/>
            <a:ext cx="0" cy="1864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E872342-9BA1-436A-8E61-6030B55868F2}"/>
              </a:ext>
            </a:extLst>
          </p:cNvPr>
          <p:cNvSpPr/>
          <p:nvPr/>
        </p:nvSpPr>
        <p:spPr>
          <a:xfrm>
            <a:off x="2757527" y="4008444"/>
            <a:ext cx="464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D</a:t>
            </a:r>
            <a:r>
              <a:rPr lang="pt-BR" sz="1000" dirty="0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endParaRPr lang="pt-BR" sz="16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2610130-6FCE-4865-9251-E292ED507DE8}"/>
              </a:ext>
            </a:extLst>
          </p:cNvPr>
          <p:cNvSpPr/>
          <p:nvPr/>
        </p:nvSpPr>
        <p:spPr>
          <a:xfrm>
            <a:off x="3775045" y="500016"/>
            <a:ext cx="33312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/>
              <a:t>Tabela </a:t>
            </a:r>
            <a:r>
              <a:rPr lang="pt-BR" sz="2200" b="1" dirty="0" err="1"/>
              <a:t>Denavit-Hartenberg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402008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6189CE5-9F80-45AA-88F7-9E33FF02D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64" y="516794"/>
            <a:ext cx="6068272" cy="5649113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CB6F27F-E241-41CC-BE3E-E1B0CF98E60E}"/>
              </a:ext>
            </a:extLst>
          </p:cNvPr>
          <p:cNvCxnSpPr>
            <a:cxnSpLocks/>
          </p:cNvCxnSpPr>
          <p:nvPr/>
        </p:nvCxnSpPr>
        <p:spPr>
          <a:xfrm flipV="1">
            <a:off x="4194495" y="4244833"/>
            <a:ext cx="0" cy="1510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o Explicativo: Linha 15">
            <a:extLst>
              <a:ext uri="{FF2B5EF4-FFF2-40B4-BE49-F238E27FC236}">
                <a16:creationId xmlns:a16="http://schemas.microsoft.com/office/drawing/2014/main" id="{8E0CFDE1-3B56-4579-9DD4-5F5C557F1ECD}"/>
              </a:ext>
            </a:extLst>
          </p:cNvPr>
          <p:cNvSpPr/>
          <p:nvPr/>
        </p:nvSpPr>
        <p:spPr>
          <a:xfrm>
            <a:off x="4026715" y="4110609"/>
            <a:ext cx="335560" cy="134224"/>
          </a:xfrm>
          <a:prstGeom prst="borderCallout1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z</a:t>
            </a:r>
            <a:r>
              <a:rPr lang="pt-BR" sz="900" dirty="0">
                <a:solidFill>
                  <a:schemeClr val="tx1"/>
                </a:solidFill>
              </a:rPr>
              <a:t>1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7" name="Texto Explicativo: Linha 16">
            <a:extLst>
              <a:ext uri="{FF2B5EF4-FFF2-40B4-BE49-F238E27FC236}">
                <a16:creationId xmlns:a16="http://schemas.microsoft.com/office/drawing/2014/main" id="{319E93BF-B0C3-44C2-A0B3-E32ADC16CD40}"/>
              </a:ext>
            </a:extLst>
          </p:cNvPr>
          <p:cNvSpPr/>
          <p:nvPr/>
        </p:nvSpPr>
        <p:spPr>
          <a:xfrm>
            <a:off x="5157831" y="4999841"/>
            <a:ext cx="335560" cy="100667"/>
          </a:xfrm>
          <a:prstGeom prst="borderCallout1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x</a:t>
            </a:r>
            <a:r>
              <a:rPr lang="pt-BR" sz="900" dirty="0">
                <a:solidFill>
                  <a:schemeClr val="tx1"/>
                </a:solidFill>
              </a:rPr>
              <a:t>1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A1E7017-EC83-408D-AA7D-89511919C7CD}"/>
              </a:ext>
            </a:extLst>
          </p:cNvPr>
          <p:cNvCxnSpPr>
            <a:cxnSpLocks/>
          </p:cNvCxnSpPr>
          <p:nvPr/>
        </p:nvCxnSpPr>
        <p:spPr>
          <a:xfrm flipV="1">
            <a:off x="3775045" y="5205369"/>
            <a:ext cx="155056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16766D6-99D8-457F-BD64-9E32D94DE2EA}"/>
              </a:ext>
            </a:extLst>
          </p:cNvPr>
          <p:cNvCxnSpPr>
            <a:cxnSpLocks/>
          </p:cNvCxnSpPr>
          <p:nvPr/>
        </p:nvCxnSpPr>
        <p:spPr>
          <a:xfrm flipV="1">
            <a:off x="4026715" y="1652630"/>
            <a:ext cx="1131116" cy="1208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o Explicativo: Linha 12">
            <a:extLst>
              <a:ext uri="{FF2B5EF4-FFF2-40B4-BE49-F238E27FC236}">
                <a16:creationId xmlns:a16="http://schemas.microsoft.com/office/drawing/2014/main" id="{EA09E8C4-8A30-4026-9575-2D6C82939103}"/>
              </a:ext>
            </a:extLst>
          </p:cNvPr>
          <p:cNvSpPr/>
          <p:nvPr/>
        </p:nvSpPr>
        <p:spPr>
          <a:xfrm>
            <a:off x="4990051" y="1506369"/>
            <a:ext cx="335560" cy="134224"/>
          </a:xfrm>
          <a:prstGeom prst="borderCallout1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z</a:t>
            </a:r>
            <a:r>
              <a:rPr lang="pt-BR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o Explicativo: Linha 13">
            <a:extLst>
              <a:ext uri="{FF2B5EF4-FFF2-40B4-BE49-F238E27FC236}">
                <a16:creationId xmlns:a16="http://schemas.microsoft.com/office/drawing/2014/main" id="{1BCA7759-DD1F-4F06-A9F4-8AC6C0EFE18A}"/>
              </a:ext>
            </a:extLst>
          </p:cNvPr>
          <p:cNvSpPr/>
          <p:nvPr/>
        </p:nvSpPr>
        <p:spPr>
          <a:xfrm>
            <a:off x="5157831" y="2659746"/>
            <a:ext cx="335560" cy="134224"/>
          </a:xfrm>
          <a:prstGeom prst="borderCallout1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x</a:t>
            </a:r>
            <a:r>
              <a:rPr lang="pt-BR" sz="900" dirty="0">
                <a:solidFill>
                  <a:schemeClr val="tx1"/>
                </a:solidFill>
              </a:rPr>
              <a:t>2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AAC7EE4-FE46-4E12-A0D4-A99980936EA3}"/>
              </a:ext>
            </a:extLst>
          </p:cNvPr>
          <p:cNvCxnSpPr>
            <a:cxnSpLocks/>
          </p:cNvCxnSpPr>
          <p:nvPr/>
        </p:nvCxnSpPr>
        <p:spPr>
          <a:xfrm flipV="1">
            <a:off x="4026715" y="2861081"/>
            <a:ext cx="155056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EF6FDA4-D561-423A-962E-CE495938F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37581"/>
              </p:ext>
            </p:extLst>
          </p:nvPr>
        </p:nvGraphicFramePr>
        <p:xfrm>
          <a:off x="8494614" y="4473850"/>
          <a:ext cx="2697405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9481">
                  <a:extLst>
                    <a:ext uri="{9D8B030D-6E8A-4147-A177-3AD203B41FA5}">
                      <a16:colId xmlns:a16="http://schemas.microsoft.com/office/drawing/2014/main" val="3636099597"/>
                    </a:ext>
                  </a:extLst>
                </a:gridCol>
                <a:gridCol w="539481">
                  <a:extLst>
                    <a:ext uri="{9D8B030D-6E8A-4147-A177-3AD203B41FA5}">
                      <a16:colId xmlns:a16="http://schemas.microsoft.com/office/drawing/2014/main" val="3843703397"/>
                    </a:ext>
                  </a:extLst>
                </a:gridCol>
                <a:gridCol w="539481">
                  <a:extLst>
                    <a:ext uri="{9D8B030D-6E8A-4147-A177-3AD203B41FA5}">
                      <a16:colId xmlns:a16="http://schemas.microsoft.com/office/drawing/2014/main" val="3640267139"/>
                    </a:ext>
                  </a:extLst>
                </a:gridCol>
                <a:gridCol w="539481">
                  <a:extLst>
                    <a:ext uri="{9D8B030D-6E8A-4147-A177-3AD203B41FA5}">
                      <a16:colId xmlns:a16="http://schemas.microsoft.com/office/drawing/2014/main" val="3821448117"/>
                    </a:ext>
                  </a:extLst>
                </a:gridCol>
                <a:gridCol w="539481">
                  <a:extLst>
                    <a:ext uri="{9D8B030D-6E8A-4147-A177-3AD203B41FA5}">
                      <a16:colId xmlns:a16="http://schemas.microsoft.com/office/drawing/2014/main" val="836206919"/>
                    </a:ext>
                  </a:extLst>
                </a:gridCol>
              </a:tblGrid>
              <a:tr h="320739">
                <a:tc>
                  <a:txBody>
                    <a:bodyPr/>
                    <a:lstStyle/>
                    <a:p>
                      <a:r>
                        <a:rPr lang="pt-BR" i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72168"/>
                  </a:ext>
                </a:extLst>
              </a:tr>
              <a:tr h="32073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pt-B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  <a:r>
                        <a:rPr lang="pt-BR" sz="1000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-90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94117"/>
                  </a:ext>
                </a:extLst>
              </a:tr>
              <a:tr h="32073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pt-B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</a:t>
                      </a:r>
                      <a:r>
                        <a:rPr lang="pt-BR" sz="1000" strike="noStrike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-90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23149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DB457259-EA52-421C-8968-3C23B2425EA7}"/>
              </a:ext>
            </a:extLst>
          </p:cNvPr>
          <p:cNvSpPr/>
          <p:nvPr/>
        </p:nvSpPr>
        <p:spPr>
          <a:xfrm>
            <a:off x="4513278" y="1506369"/>
            <a:ext cx="4767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200" dirty="0">
                <a:solidFill>
                  <a:schemeClr val="dk1"/>
                </a:solidFill>
              </a:rPr>
              <a:t>θ</a:t>
            </a:r>
            <a:r>
              <a:rPr lang="pt-BR" sz="1200" dirty="0">
                <a:solidFill>
                  <a:schemeClr val="dk1"/>
                </a:solidFill>
              </a:rPr>
              <a:t>2</a:t>
            </a:r>
            <a:endParaRPr lang="pt-BR" sz="1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01CDE4B-B35C-4F90-B85F-16D0303856C8}"/>
              </a:ext>
            </a:extLst>
          </p:cNvPr>
          <p:cNvSpPr/>
          <p:nvPr/>
        </p:nvSpPr>
        <p:spPr>
          <a:xfrm>
            <a:off x="2673355" y="3993055"/>
            <a:ext cx="444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D</a:t>
            </a:r>
            <a:r>
              <a:rPr lang="pt-BR" sz="1050" dirty="0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endParaRPr lang="pt-BR" dirty="0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D5D2BB7-E841-4503-9E40-48E5C400C360}"/>
              </a:ext>
            </a:extLst>
          </p:cNvPr>
          <p:cNvCxnSpPr/>
          <p:nvPr/>
        </p:nvCxnSpPr>
        <p:spPr>
          <a:xfrm>
            <a:off x="3049948" y="3324573"/>
            <a:ext cx="0" cy="1864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F3BFB9B-8E29-45ED-A033-A39CA1925667}"/>
              </a:ext>
            </a:extLst>
          </p:cNvPr>
          <p:cNvCxnSpPr>
            <a:cxnSpLocks/>
          </p:cNvCxnSpPr>
          <p:nvPr/>
        </p:nvCxnSpPr>
        <p:spPr>
          <a:xfrm flipH="1">
            <a:off x="4026716" y="1291905"/>
            <a:ext cx="2069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CDA0E100-D528-4D38-BC94-44E0E9633D16}"/>
              </a:ext>
            </a:extLst>
          </p:cNvPr>
          <p:cNvSpPr/>
          <p:nvPr/>
        </p:nvSpPr>
        <p:spPr>
          <a:xfrm>
            <a:off x="4689446" y="931180"/>
            <a:ext cx="468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D</a:t>
            </a:r>
            <a:r>
              <a:rPr lang="pt-BR" sz="105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69E6011-0128-42BD-BF2E-1BE1853991E1}"/>
              </a:ext>
            </a:extLst>
          </p:cNvPr>
          <p:cNvSpPr/>
          <p:nvPr/>
        </p:nvSpPr>
        <p:spPr>
          <a:xfrm>
            <a:off x="3775045" y="368081"/>
            <a:ext cx="34205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/>
              <a:t>Tabela </a:t>
            </a:r>
            <a:r>
              <a:rPr lang="pt-BR" sz="2200" b="1" dirty="0" err="1"/>
              <a:t>Denavit-Hartenberg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326852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6189CE5-9F80-45AA-88F7-9E33FF02D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81" y="500016"/>
            <a:ext cx="6068272" cy="5649113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CB6F27F-E241-41CC-BE3E-E1B0CF98E60E}"/>
              </a:ext>
            </a:extLst>
          </p:cNvPr>
          <p:cNvCxnSpPr>
            <a:cxnSpLocks/>
          </p:cNvCxnSpPr>
          <p:nvPr/>
        </p:nvCxnSpPr>
        <p:spPr>
          <a:xfrm flipV="1">
            <a:off x="4194495" y="4244833"/>
            <a:ext cx="0" cy="1510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o Explicativo: Linha 15">
            <a:extLst>
              <a:ext uri="{FF2B5EF4-FFF2-40B4-BE49-F238E27FC236}">
                <a16:creationId xmlns:a16="http://schemas.microsoft.com/office/drawing/2014/main" id="{8E0CFDE1-3B56-4579-9DD4-5F5C557F1ECD}"/>
              </a:ext>
            </a:extLst>
          </p:cNvPr>
          <p:cNvSpPr/>
          <p:nvPr/>
        </p:nvSpPr>
        <p:spPr>
          <a:xfrm>
            <a:off x="4026715" y="4110609"/>
            <a:ext cx="335560" cy="134224"/>
          </a:xfrm>
          <a:prstGeom prst="borderCallout1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z</a:t>
            </a:r>
            <a:r>
              <a:rPr lang="pt-BR" sz="900" dirty="0">
                <a:solidFill>
                  <a:schemeClr val="tx1"/>
                </a:solidFill>
              </a:rPr>
              <a:t>1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7" name="Texto Explicativo: Linha 16">
            <a:extLst>
              <a:ext uri="{FF2B5EF4-FFF2-40B4-BE49-F238E27FC236}">
                <a16:creationId xmlns:a16="http://schemas.microsoft.com/office/drawing/2014/main" id="{319E93BF-B0C3-44C2-A0B3-E32ADC16CD40}"/>
              </a:ext>
            </a:extLst>
          </p:cNvPr>
          <p:cNvSpPr/>
          <p:nvPr/>
        </p:nvSpPr>
        <p:spPr>
          <a:xfrm>
            <a:off x="5205370" y="5138257"/>
            <a:ext cx="335560" cy="100667"/>
          </a:xfrm>
          <a:prstGeom prst="borderCallout1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x</a:t>
            </a:r>
            <a:r>
              <a:rPr lang="pt-BR" sz="900" dirty="0">
                <a:solidFill>
                  <a:schemeClr val="tx1"/>
                </a:solidFill>
              </a:rPr>
              <a:t>1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A1E7017-EC83-408D-AA7D-89511919C7CD}"/>
              </a:ext>
            </a:extLst>
          </p:cNvPr>
          <p:cNvCxnSpPr>
            <a:cxnSpLocks/>
          </p:cNvCxnSpPr>
          <p:nvPr/>
        </p:nvCxnSpPr>
        <p:spPr>
          <a:xfrm flipV="1">
            <a:off x="6005067" y="2860537"/>
            <a:ext cx="241472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16766D6-99D8-457F-BD64-9E32D94DE2EA}"/>
              </a:ext>
            </a:extLst>
          </p:cNvPr>
          <p:cNvCxnSpPr>
            <a:cxnSpLocks/>
          </p:cNvCxnSpPr>
          <p:nvPr/>
        </p:nvCxnSpPr>
        <p:spPr>
          <a:xfrm flipV="1">
            <a:off x="4026715" y="1652630"/>
            <a:ext cx="1131116" cy="1208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o Explicativo: Linha 12">
            <a:extLst>
              <a:ext uri="{FF2B5EF4-FFF2-40B4-BE49-F238E27FC236}">
                <a16:creationId xmlns:a16="http://schemas.microsoft.com/office/drawing/2014/main" id="{EA09E8C4-8A30-4026-9575-2D6C82939103}"/>
              </a:ext>
            </a:extLst>
          </p:cNvPr>
          <p:cNvSpPr/>
          <p:nvPr/>
        </p:nvSpPr>
        <p:spPr>
          <a:xfrm>
            <a:off x="4963487" y="1514975"/>
            <a:ext cx="335560" cy="134224"/>
          </a:xfrm>
          <a:prstGeom prst="borderCallout1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z</a:t>
            </a:r>
            <a:r>
              <a:rPr lang="pt-BR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o Explicativo: Linha 13">
            <a:extLst>
              <a:ext uri="{FF2B5EF4-FFF2-40B4-BE49-F238E27FC236}">
                <a16:creationId xmlns:a16="http://schemas.microsoft.com/office/drawing/2014/main" id="{1BCA7759-DD1F-4F06-A9F4-8AC6C0EFE18A}"/>
              </a:ext>
            </a:extLst>
          </p:cNvPr>
          <p:cNvSpPr/>
          <p:nvPr/>
        </p:nvSpPr>
        <p:spPr>
          <a:xfrm>
            <a:off x="5157831" y="2659746"/>
            <a:ext cx="335560" cy="134224"/>
          </a:xfrm>
          <a:prstGeom prst="borderCallout1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x</a:t>
            </a:r>
            <a:r>
              <a:rPr lang="pt-BR" sz="900" dirty="0">
                <a:solidFill>
                  <a:schemeClr val="tx1"/>
                </a:solidFill>
              </a:rPr>
              <a:t>2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AAC7EE4-FE46-4E12-A0D4-A99980936EA3}"/>
              </a:ext>
            </a:extLst>
          </p:cNvPr>
          <p:cNvCxnSpPr>
            <a:cxnSpLocks/>
          </p:cNvCxnSpPr>
          <p:nvPr/>
        </p:nvCxnSpPr>
        <p:spPr>
          <a:xfrm flipV="1">
            <a:off x="4026715" y="2861081"/>
            <a:ext cx="155056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EF6FDA4-D561-423A-962E-CE495938F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50312"/>
              </p:ext>
            </p:extLst>
          </p:nvPr>
        </p:nvGraphicFramePr>
        <p:xfrm>
          <a:off x="8494614" y="4473850"/>
          <a:ext cx="2697405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9481">
                  <a:extLst>
                    <a:ext uri="{9D8B030D-6E8A-4147-A177-3AD203B41FA5}">
                      <a16:colId xmlns:a16="http://schemas.microsoft.com/office/drawing/2014/main" val="3636099597"/>
                    </a:ext>
                  </a:extLst>
                </a:gridCol>
                <a:gridCol w="539481">
                  <a:extLst>
                    <a:ext uri="{9D8B030D-6E8A-4147-A177-3AD203B41FA5}">
                      <a16:colId xmlns:a16="http://schemas.microsoft.com/office/drawing/2014/main" val="3843703397"/>
                    </a:ext>
                  </a:extLst>
                </a:gridCol>
                <a:gridCol w="539481">
                  <a:extLst>
                    <a:ext uri="{9D8B030D-6E8A-4147-A177-3AD203B41FA5}">
                      <a16:colId xmlns:a16="http://schemas.microsoft.com/office/drawing/2014/main" val="3640267139"/>
                    </a:ext>
                  </a:extLst>
                </a:gridCol>
                <a:gridCol w="539481">
                  <a:extLst>
                    <a:ext uri="{9D8B030D-6E8A-4147-A177-3AD203B41FA5}">
                      <a16:colId xmlns:a16="http://schemas.microsoft.com/office/drawing/2014/main" val="3821448117"/>
                    </a:ext>
                  </a:extLst>
                </a:gridCol>
                <a:gridCol w="539481">
                  <a:extLst>
                    <a:ext uri="{9D8B030D-6E8A-4147-A177-3AD203B41FA5}">
                      <a16:colId xmlns:a16="http://schemas.microsoft.com/office/drawing/2014/main" val="836206919"/>
                    </a:ext>
                  </a:extLst>
                </a:gridCol>
              </a:tblGrid>
              <a:tr h="320739">
                <a:tc>
                  <a:txBody>
                    <a:bodyPr/>
                    <a:lstStyle/>
                    <a:p>
                      <a:r>
                        <a:rPr lang="pt-BR" i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72168"/>
                  </a:ext>
                </a:extLst>
              </a:tr>
              <a:tr h="32073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pt-B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  <a:r>
                        <a:rPr lang="pt-BR" sz="1000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-90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94117"/>
                  </a:ext>
                </a:extLst>
              </a:tr>
              <a:tr h="32073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pt-B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</a:t>
                      </a:r>
                      <a:r>
                        <a:rPr lang="pt-BR" sz="1000" strike="noStrike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-90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23149"/>
                  </a:ext>
                </a:extLst>
              </a:tr>
              <a:tr h="32073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  <a:r>
                        <a:rPr lang="pt-BR" sz="1000" dirty="0"/>
                        <a:t>3</a:t>
                      </a:r>
                      <a:r>
                        <a:rPr lang="pt-BR" sz="2000" dirty="0"/>
                        <a:t>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8006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DB457259-EA52-421C-8968-3C23B2425EA7}"/>
              </a:ext>
            </a:extLst>
          </p:cNvPr>
          <p:cNvSpPr/>
          <p:nvPr/>
        </p:nvSpPr>
        <p:spPr>
          <a:xfrm>
            <a:off x="4513278" y="1506369"/>
            <a:ext cx="4767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200" dirty="0">
                <a:solidFill>
                  <a:schemeClr val="dk1"/>
                </a:solidFill>
              </a:rPr>
              <a:t>θ</a:t>
            </a:r>
            <a:r>
              <a:rPr lang="pt-BR" sz="1200" dirty="0">
                <a:solidFill>
                  <a:schemeClr val="dk1"/>
                </a:solidFill>
              </a:rPr>
              <a:t>2</a:t>
            </a:r>
            <a:endParaRPr lang="pt-BR" sz="1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01CDE4B-B35C-4F90-B85F-16D0303856C8}"/>
              </a:ext>
            </a:extLst>
          </p:cNvPr>
          <p:cNvSpPr/>
          <p:nvPr/>
        </p:nvSpPr>
        <p:spPr>
          <a:xfrm>
            <a:off x="2673355" y="3993055"/>
            <a:ext cx="444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D</a:t>
            </a:r>
            <a:r>
              <a:rPr lang="pt-BR" sz="1050" dirty="0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endParaRPr lang="pt-BR" dirty="0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D5D2BB7-E841-4503-9E40-48E5C400C360}"/>
              </a:ext>
            </a:extLst>
          </p:cNvPr>
          <p:cNvCxnSpPr/>
          <p:nvPr/>
        </p:nvCxnSpPr>
        <p:spPr>
          <a:xfrm>
            <a:off x="3049948" y="3324573"/>
            <a:ext cx="0" cy="1864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F3BFB9B-8E29-45ED-A033-A39CA1925667}"/>
              </a:ext>
            </a:extLst>
          </p:cNvPr>
          <p:cNvCxnSpPr>
            <a:cxnSpLocks/>
          </p:cNvCxnSpPr>
          <p:nvPr/>
        </p:nvCxnSpPr>
        <p:spPr>
          <a:xfrm flipH="1">
            <a:off x="4026716" y="1291905"/>
            <a:ext cx="2069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CDA0E100-D528-4D38-BC94-44E0E9633D16}"/>
              </a:ext>
            </a:extLst>
          </p:cNvPr>
          <p:cNvSpPr/>
          <p:nvPr/>
        </p:nvSpPr>
        <p:spPr>
          <a:xfrm>
            <a:off x="4689446" y="931180"/>
            <a:ext cx="468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D</a:t>
            </a:r>
            <a:r>
              <a:rPr lang="pt-BR" sz="105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45A7C7B-5D2C-4597-998F-6557A7585E7A}"/>
              </a:ext>
            </a:extLst>
          </p:cNvPr>
          <p:cNvCxnSpPr>
            <a:cxnSpLocks/>
          </p:cNvCxnSpPr>
          <p:nvPr/>
        </p:nvCxnSpPr>
        <p:spPr>
          <a:xfrm flipH="1" flipV="1">
            <a:off x="6175696" y="1291905"/>
            <a:ext cx="2632744" cy="8607"/>
          </a:xfrm>
          <a:prstGeom prst="straightConnector1">
            <a:avLst/>
          </a:prstGeom>
          <a:ln w="25400">
            <a:solidFill>
              <a:schemeClr val="dk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76F2D032-D4C4-4B45-9001-06C9F5547A77}"/>
              </a:ext>
            </a:extLst>
          </p:cNvPr>
          <p:cNvSpPr/>
          <p:nvPr/>
        </p:nvSpPr>
        <p:spPr>
          <a:xfrm>
            <a:off x="7113864" y="931180"/>
            <a:ext cx="1382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D</a:t>
            </a:r>
            <a:r>
              <a:rPr lang="pt-BR" sz="1050" dirty="0">
                <a:solidFill>
                  <a:srgbClr val="222222"/>
                </a:solidFill>
                <a:latin typeface="arial" panose="020B0604020202020204" pitchFamily="34" charset="0"/>
              </a:rPr>
              <a:t>3</a:t>
            </a:r>
            <a:endParaRPr lang="pt-BR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BD25431-9D11-46E6-B96D-D5DD7C328F68}"/>
              </a:ext>
            </a:extLst>
          </p:cNvPr>
          <p:cNvCxnSpPr>
            <a:cxnSpLocks/>
          </p:cNvCxnSpPr>
          <p:nvPr/>
        </p:nvCxnSpPr>
        <p:spPr>
          <a:xfrm flipV="1">
            <a:off x="6175696" y="1501847"/>
            <a:ext cx="0" cy="1510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o Explicativo: Linha 24">
            <a:extLst>
              <a:ext uri="{FF2B5EF4-FFF2-40B4-BE49-F238E27FC236}">
                <a16:creationId xmlns:a16="http://schemas.microsoft.com/office/drawing/2014/main" id="{6391DBEB-5614-43CB-A14C-E74E33739D3E}"/>
              </a:ext>
            </a:extLst>
          </p:cNvPr>
          <p:cNvSpPr/>
          <p:nvPr/>
        </p:nvSpPr>
        <p:spPr>
          <a:xfrm>
            <a:off x="6279551" y="1532187"/>
            <a:ext cx="494553" cy="103883"/>
          </a:xfrm>
          <a:prstGeom prst="borderCallout1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X</a:t>
            </a:r>
            <a:r>
              <a:rPr lang="pt-BR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Texto Explicativo: Linha 26">
            <a:extLst>
              <a:ext uri="{FF2B5EF4-FFF2-40B4-BE49-F238E27FC236}">
                <a16:creationId xmlns:a16="http://schemas.microsoft.com/office/drawing/2014/main" id="{6B9C0612-6B6F-4D00-91A1-0658BC4F1626}"/>
              </a:ext>
            </a:extLst>
          </p:cNvPr>
          <p:cNvSpPr/>
          <p:nvPr/>
        </p:nvSpPr>
        <p:spPr>
          <a:xfrm>
            <a:off x="8103557" y="2584523"/>
            <a:ext cx="335560" cy="201772"/>
          </a:xfrm>
          <a:prstGeom prst="borderCallout1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z</a:t>
            </a:r>
            <a:r>
              <a:rPr lang="pt-BR" sz="9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636AF4D-812A-4D32-B90D-D18BBDCB51C4}"/>
              </a:ext>
            </a:extLst>
          </p:cNvPr>
          <p:cNvCxnSpPr>
            <a:cxnSpLocks/>
          </p:cNvCxnSpPr>
          <p:nvPr/>
        </p:nvCxnSpPr>
        <p:spPr>
          <a:xfrm flipV="1">
            <a:off x="3927445" y="5357769"/>
            <a:ext cx="155056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E4792B2B-C9E2-4151-A03D-CF0EB0DECAC6}"/>
              </a:ext>
            </a:extLst>
          </p:cNvPr>
          <p:cNvSpPr/>
          <p:nvPr/>
        </p:nvSpPr>
        <p:spPr>
          <a:xfrm>
            <a:off x="3922997" y="525493"/>
            <a:ext cx="33312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/>
              <a:t>Tabela </a:t>
            </a:r>
            <a:r>
              <a:rPr lang="pt-BR" sz="2200" b="1" dirty="0" err="1"/>
              <a:t>Denavit-Hartenberg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342396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DF04B-59DD-4E31-B698-5BAAA4B0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Matriz Homogênea</a:t>
            </a:r>
          </a:p>
        </p:txBody>
      </p:sp>
      <p:sp>
        <p:nvSpPr>
          <p:cNvPr id="4" name="Colchete Duplo 3">
            <a:extLst>
              <a:ext uri="{FF2B5EF4-FFF2-40B4-BE49-F238E27FC236}">
                <a16:creationId xmlns:a16="http://schemas.microsoft.com/office/drawing/2014/main" id="{A443DE05-C19E-4C40-82E2-319CBFB5CF52}"/>
              </a:ext>
            </a:extLst>
          </p:cNvPr>
          <p:cNvSpPr/>
          <p:nvPr/>
        </p:nvSpPr>
        <p:spPr>
          <a:xfrm>
            <a:off x="1299411" y="2355209"/>
            <a:ext cx="2550270" cy="1582137"/>
          </a:xfrm>
          <a:prstGeom prst="bracketPair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9F75B0-40C0-4CE8-885A-B8D171732F37}"/>
              </a:ext>
            </a:extLst>
          </p:cNvPr>
          <p:cNvSpPr/>
          <p:nvPr/>
        </p:nvSpPr>
        <p:spPr>
          <a:xfrm>
            <a:off x="2014865" y="1469018"/>
            <a:ext cx="8524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¹A</a:t>
            </a:r>
            <a:r>
              <a:rPr lang="pt-BR" sz="1000" b="1" dirty="0"/>
              <a:t>0 </a:t>
            </a:r>
            <a:r>
              <a:rPr lang="pt-BR" sz="1600" b="1" dirty="0"/>
              <a:t>= </a:t>
            </a:r>
            <a:r>
              <a:rPr lang="pt-BR" sz="1600" dirty="0" err="1"/>
              <a:t>Rot</a:t>
            </a:r>
            <a:r>
              <a:rPr lang="pt-BR" sz="1600" dirty="0"/>
              <a:t>(z,</a:t>
            </a:r>
            <a:r>
              <a:rPr lang="el-GR" sz="1600" dirty="0">
                <a:solidFill>
                  <a:schemeClr val="dk1"/>
                </a:solidFill>
              </a:rPr>
              <a:t>θ</a:t>
            </a:r>
            <a:r>
              <a:rPr lang="pt-BR" sz="1000" dirty="0">
                <a:solidFill>
                  <a:schemeClr val="dk1"/>
                </a:solidFill>
              </a:rPr>
              <a:t>1</a:t>
            </a:r>
            <a:r>
              <a:rPr lang="pt-BR" sz="1600" dirty="0">
                <a:solidFill>
                  <a:schemeClr val="dk1"/>
                </a:solidFill>
              </a:rPr>
              <a:t>)</a:t>
            </a:r>
            <a:r>
              <a:rPr lang="pt-BR" sz="1600" dirty="0" err="1">
                <a:solidFill>
                  <a:schemeClr val="dk1"/>
                </a:solidFill>
              </a:rPr>
              <a:t>Trans</a:t>
            </a:r>
            <a:r>
              <a:rPr lang="pt-BR" sz="1600" dirty="0">
                <a:solidFill>
                  <a:schemeClr val="dk1"/>
                </a:solidFill>
              </a:rPr>
              <a:t>(z,D</a:t>
            </a:r>
            <a:r>
              <a:rPr lang="pt-BR" sz="1000" dirty="0">
                <a:solidFill>
                  <a:schemeClr val="dk1"/>
                </a:solidFill>
              </a:rPr>
              <a:t>1</a:t>
            </a:r>
            <a:r>
              <a:rPr lang="pt-BR" sz="1600" dirty="0">
                <a:solidFill>
                  <a:schemeClr val="dk1"/>
                </a:solidFill>
              </a:rPr>
              <a:t>)</a:t>
            </a:r>
            <a:r>
              <a:rPr lang="pt-BR" sz="1600" dirty="0" err="1">
                <a:solidFill>
                  <a:schemeClr val="dk1"/>
                </a:solidFill>
              </a:rPr>
              <a:t>Trans</a:t>
            </a:r>
            <a:r>
              <a:rPr lang="pt-BR" sz="1600" dirty="0">
                <a:solidFill>
                  <a:schemeClr val="dk1"/>
                </a:solidFill>
              </a:rPr>
              <a:t>(x,0)</a:t>
            </a:r>
            <a:r>
              <a:rPr lang="pt-BR" sz="1600" dirty="0" err="1">
                <a:solidFill>
                  <a:schemeClr val="dk1"/>
                </a:solidFill>
              </a:rPr>
              <a:t>Rot</a:t>
            </a:r>
            <a:r>
              <a:rPr lang="pt-BR" sz="1600" dirty="0">
                <a:solidFill>
                  <a:schemeClr val="dk1"/>
                </a:solidFill>
              </a:rPr>
              <a:t>(x,</a:t>
            </a:r>
            <a:r>
              <a:rPr lang="el-GR" sz="1600" dirty="0">
                <a:solidFill>
                  <a:schemeClr val="lt1"/>
                </a:solidFill>
              </a:rPr>
              <a:t> </a:t>
            </a:r>
            <a:r>
              <a:rPr lang="pt-BR" sz="1600" dirty="0"/>
              <a:t>-90</a:t>
            </a:r>
            <a:r>
              <a:rPr lang="pt-BR" sz="1600" dirty="0">
                <a:solidFill>
                  <a:schemeClr val="dk1"/>
                </a:solidFill>
              </a:rPr>
              <a:t>°</a:t>
            </a:r>
            <a:r>
              <a:rPr lang="pt-BR" sz="1600" dirty="0"/>
              <a:t>)</a:t>
            </a:r>
            <a:r>
              <a:rPr lang="pt-BR" sz="1600" b="1" dirty="0"/>
              <a:t> </a:t>
            </a:r>
            <a:endParaRPr lang="pt-BR" b="1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2CB63BE-989A-4A76-A3D3-D5C965DF1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45600"/>
              </p:ext>
            </p:extLst>
          </p:nvPr>
        </p:nvGraphicFramePr>
        <p:xfrm>
          <a:off x="1504746" y="2474042"/>
          <a:ext cx="2286074" cy="1463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624">
                  <a:extLst>
                    <a:ext uri="{9D8B030D-6E8A-4147-A177-3AD203B41FA5}">
                      <a16:colId xmlns:a16="http://schemas.microsoft.com/office/drawing/2014/main" val="423990634"/>
                    </a:ext>
                  </a:extLst>
                </a:gridCol>
                <a:gridCol w="554412">
                  <a:extLst>
                    <a:ext uri="{9D8B030D-6E8A-4147-A177-3AD203B41FA5}">
                      <a16:colId xmlns:a16="http://schemas.microsoft.com/office/drawing/2014/main" val="811072745"/>
                    </a:ext>
                  </a:extLst>
                </a:gridCol>
                <a:gridCol w="571519">
                  <a:extLst>
                    <a:ext uri="{9D8B030D-6E8A-4147-A177-3AD203B41FA5}">
                      <a16:colId xmlns:a16="http://schemas.microsoft.com/office/drawing/2014/main" val="234972268"/>
                    </a:ext>
                  </a:extLst>
                </a:gridCol>
                <a:gridCol w="571519">
                  <a:extLst>
                    <a:ext uri="{9D8B030D-6E8A-4147-A177-3AD203B41FA5}">
                      <a16:colId xmlns:a16="http://schemas.microsoft.com/office/drawing/2014/main" val="1636041406"/>
                    </a:ext>
                  </a:extLst>
                </a:gridCol>
              </a:tblGrid>
              <a:tr h="366024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-S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553095"/>
                  </a:ext>
                </a:extLst>
              </a:tr>
              <a:tr h="325985">
                <a:tc>
                  <a:txBody>
                    <a:bodyPr/>
                    <a:lstStyle/>
                    <a:p>
                      <a:r>
                        <a:rPr lang="pt-BR" dirty="0"/>
                        <a:t>S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37828"/>
                  </a:ext>
                </a:extLst>
              </a:tr>
              <a:tr h="32598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23838"/>
                  </a:ext>
                </a:extLst>
              </a:tr>
              <a:tr h="32598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160563"/>
                  </a:ext>
                </a:extLst>
              </a:tr>
            </a:tbl>
          </a:graphicData>
        </a:graphic>
      </p:graphicFrame>
      <p:sp>
        <p:nvSpPr>
          <p:cNvPr id="8" name="Colchete Duplo 7">
            <a:extLst>
              <a:ext uri="{FF2B5EF4-FFF2-40B4-BE49-F238E27FC236}">
                <a16:creationId xmlns:a16="http://schemas.microsoft.com/office/drawing/2014/main" id="{6FE68F49-2714-41A4-8698-3A70FA0F5139}"/>
              </a:ext>
            </a:extLst>
          </p:cNvPr>
          <p:cNvSpPr/>
          <p:nvPr/>
        </p:nvSpPr>
        <p:spPr>
          <a:xfrm>
            <a:off x="3899703" y="2338283"/>
            <a:ext cx="1756810" cy="159906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91E3930B-3BF2-4F53-B133-0091F9358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80817"/>
              </p:ext>
            </p:extLst>
          </p:nvPr>
        </p:nvGraphicFramePr>
        <p:xfrm>
          <a:off x="4058653" y="2477168"/>
          <a:ext cx="148897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747">
                  <a:extLst>
                    <a:ext uri="{9D8B030D-6E8A-4147-A177-3AD203B41FA5}">
                      <a16:colId xmlns:a16="http://schemas.microsoft.com/office/drawing/2014/main" val="423990634"/>
                    </a:ext>
                  </a:extLst>
                </a:gridCol>
                <a:gridCol w="352562">
                  <a:extLst>
                    <a:ext uri="{9D8B030D-6E8A-4147-A177-3AD203B41FA5}">
                      <a16:colId xmlns:a16="http://schemas.microsoft.com/office/drawing/2014/main" val="811072745"/>
                    </a:ext>
                  </a:extLst>
                </a:gridCol>
                <a:gridCol w="363441">
                  <a:extLst>
                    <a:ext uri="{9D8B030D-6E8A-4147-A177-3AD203B41FA5}">
                      <a16:colId xmlns:a16="http://schemas.microsoft.com/office/drawing/2014/main" val="234972268"/>
                    </a:ext>
                  </a:extLst>
                </a:gridCol>
                <a:gridCol w="420227">
                  <a:extLst>
                    <a:ext uri="{9D8B030D-6E8A-4147-A177-3AD203B41FA5}">
                      <a16:colId xmlns:a16="http://schemas.microsoft.com/office/drawing/2014/main" val="1636041406"/>
                    </a:ext>
                  </a:extLst>
                </a:gridCol>
              </a:tblGrid>
              <a:tr h="32820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553095"/>
                  </a:ext>
                </a:extLst>
              </a:tr>
              <a:tr h="328201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37828"/>
                  </a:ext>
                </a:extLst>
              </a:tr>
              <a:tr h="340208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23838"/>
                  </a:ext>
                </a:extLst>
              </a:tr>
              <a:tr h="328201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160563"/>
                  </a:ext>
                </a:extLst>
              </a:tr>
            </a:tbl>
          </a:graphicData>
        </a:graphic>
      </p:graphicFrame>
      <p:sp>
        <p:nvSpPr>
          <p:cNvPr id="10" name="Colchete Duplo 9">
            <a:extLst>
              <a:ext uri="{FF2B5EF4-FFF2-40B4-BE49-F238E27FC236}">
                <a16:creationId xmlns:a16="http://schemas.microsoft.com/office/drawing/2014/main" id="{14DDC4EB-3495-4C7F-8234-686A68E8160C}"/>
              </a:ext>
            </a:extLst>
          </p:cNvPr>
          <p:cNvSpPr/>
          <p:nvPr/>
        </p:nvSpPr>
        <p:spPr>
          <a:xfrm>
            <a:off x="5694951" y="2338283"/>
            <a:ext cx="1756810" cy="161942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Tabela 6">
            <a:extLst>
              <a:ext uri="{FF2B5EF4-FFF2-40B4-BE49-F238E27FC236}">
                <a16:creationId xmlns:a16="http://schemas.microsoft.com/office/drawing/2014/main" id="{1433480E-A3B5-493E-BDD9-2E5CFFC7A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16057"/>
              </p:ext>
            </p:extLst>
          </p:nvPr>
        </p:nvGraphicFramePr>
        <p:xfrm>
          <a:off x="5837857" y="2460241"/>
          <a:ext cx="148897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747">
                  <a:extLst>
                    <a:ext uri="{9D8B030D-6E8A-4147-A177-3AD203B41FA5}">
                      <a16:colId xmlns:a16="http://schemas.microsoft.com/office/drawing/2014/main" val="423990634"/>
                    </a:ext>
                  </a:extLst>
                </a:gridCol>
                <a:gridCol w="352562">
                  <a:extLst>
                    <a:ext uri="{9D8B030D-6E8A-4147-A177-3AD203B41FA5}">
                      <a16:colId xmlns:a16="http://schemas.microsoft.com/office/drawing/2014/main" val="811072745"/>
                    </a:ext>
                  </a:extLst>
                </a:gridCol>
                <a:gridCol w="363441">
                  <a:extLst>
                    <a:ext uri="{9D8B030D-6E8A-4147-A177-3AD203B41FA5}">
                      <a16:colId xmlns:a16="http://schemas.microsoft.com/office/drawing/2014/main" val="234972268"/>
                    </a:ext>
                  </a:extLst>
                </a:gridCol>
                <a:gridCol w="420227">
                  <a:extLst>
                    <a:ext uri="{9D8B030D-6E8A-4147-A177-3AD203B41FA5}">
                      <a16:colId xmlns:a16="http://schemas.microsoft.com/office/drawing/2014/main" val="1636041406"/>
                    </a:ext>
                  </a:extLst>
                </a:gridCol>
              </a:tblGrid>
              <a:tr h="305055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553095"/>
                  </a:ext>
                </a:extLst>
              </a:tr>
              <a:tr h="30505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37828"/>
                  </a:ext>
                </a:extLst>
              </a:tr>
              <a:tr h="30505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23838"/>
                  </a:ext>
                </a:extLst>
              </a:tr>
              <a:tr h="30505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160563"/>
                  </a:ext>
                </a:extLst>
              </a:tr>
            </a:tbl>
          </a:graphicData>
        </a:graphic>
      </p:graphicFrame>
      <p:sp>
        <p:nvSpPr>
          <p:cNvPr id="13" name="Colchete Duplo 12">
            <a:extLst>
              <a:ext uri="{FF2B5EF4-FFF2-40B4-BE49-F238E27FC236}">
                <a16:creationId xmlns:a16="http://schemas.microsoft.com/office/drawing/2014/main" id="{0AFB630C-6EF0-43D8-AAEB-6BEDF8405193}"/>
              </a:ext>
            </a:extLst>
          </p:cNvPr>
          <p:cNvSpPr/>
          <p:nvPr/>
        </p:nvSpPr>
        <p:spPr>
          <a:xfrm>
            <a:off x="7488722" y="2317923"/>
            <a:ext cx="2550270" cy="161942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7951FBE0-DA1F-4C6D-885F-4B2BF9978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54446"/>
              </p:ext>
            </p:extLst>
          </p:nvPr>
        </p:nvGraphicFramePr>
        <p:xfrm>
          <a:off x="7724200" y="2460241"/>
          <a:ext cx="228607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624">
                  <a:extLst>
                    <a:ext uri="{9D8B030D-6E8A-4147-A177-3AD203B41FA5}">
                      <a16:colId xmlns:a16="http://schemas.microsoft.com/office/drawing/2014/main" val="4159907046"/>
                    </a:ext>
                  </a:extLst>
                </a:gridCol>
                <a:gridCol w="554412">
                  <a:extLst>
                    <a:ext uri="{9D8B030D-6E8A-4147-A177-3AD203B41FA5}">
                      <a16:colId xmlns:a16="http://schemas.microsoft.com/office/drawing/2014/main" val="1205649416"/>
                    </a:ext>
                  </a:extLst>
                </a:gridCol>
                <a:gridCol w="571519">
                  <a:extLst>
                    <a:ext uri="{9D8B030D-6E8A-4147-A177-3AD203B41FA5}">
                      <a16:colId xmlns:a16="http://schemas.microsoft.com/office/drawing/2014/main" val="4186506787"/>
                    </a:ext>
                  </a:extLst>
                </a:gridCol>
                <a:gridCol w="571519">
                  <a:extLst>
                    <a:ext uri="{9D8B030D-6E8A-4147-A177-3AD203B41FA5}">
                      <a16:colId xmlns:a16="http://schemas.microsoft.com/office/drawing/2014/main" val="2509773691"/>
                    </a:ext>
                  </a:extLst>
                </a:gridCol>
              </a:tblGrid>
              <a:tr h="335435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132880"/>
                  </a:ext>
                </a:extLst>
              </a:tr>
              <a:tr h="33543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079595"/>
                  </a:ext>
                </a:extLst>
              </a:tr>
              <a:tr h="33543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986408"/>
                  </a:ext>
                </a:extLst>
              </a:tr>
              <a:tr h="33543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94627"/>
                  </a:ext>
                </a:extLst>
              </a:tr>
            </a:tbl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60CC7D6D-5AFF-4D2A-BEBB-9FCD8A17139E}"/>
              </a:ext>
            </a:extLst>
          </p:cNvPr>
          <p:cNvSpPr/>
          <p:nvPr/>
        </p:nvSpPr>
        <p:spPr>
          <a:xfrm>
            <a:off x="556180" y="2942968"/>
            <a:ext cx="830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¹A</a:t>
            </a:r>
            <a:r>
              <a:rPr lang="pt-BR" sz="1200" b="1" dirty="0"/>
              <a:t>0 </a:t>
            </a:r>
            <a:r>
              <a:rPr lang="pt-BR" sz="2400" b="1" dirty="0"/>
              <a:t>= </a:t>
            </a:r>
            <a:endParaRPr lang="pt-BR" sz="28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8B6F1B0-3AA0-43D8-B284-3BC90F638B12}"/>
              </a:ext>
            </a:extLst>
          </p:cNvPr>
          <p:cNvSpPr/>
          <p:nvPr/>
        </p:nvSpPr>
        <p:spPr>
          <a:xfrm>
            <a:off x="10160174" y="2866024"/>
            <a:ext cx="477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=</a:t>
            </a:r>
            <a:endParaRPr lang="pt-BR" sz="2800" dirty="0"/>
          </a:p>
        </p:txBody>
      </p:sp>
      <p:sp>
        <p:nvSpPr>
          <p:cNvPr id="17" name="Colchete Duplo 16">
            <a:extLst>
              <a:ext uri="{FF2B5EF4-FFF2-40B4-BE49-F238E27FC236}">
                <a16:creationId xmlns:a16="http://schemas.microsoft.com/office/drawing/2014/main" id="{ED46A0D8-0C63-4079-8DBE-879119796D87}"/>
              </a:ext>
            </a:extLst>
          </p:cNvPr>
          <p:cNvSpPr/>
          <p:nvPr/>
        </p:nvSpPr>
        <p:spPr>
          <a:xfrm>
            <a:off x="4908013" y="4457639"/>
            <a:ext cx="2550270" cy="1582137"/>
          </a:xfrm>
          <a:prstGeom prst="bracketPair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8" name="Tabela 6">
            <a:extLst>
              <a:ext uri="{FF2B5EF4-FFF2-40B4-BE49-F238E27FC236}">
                <a16:creationId xmlns:a16="http://schemas.microsoft.com/office/drawing/2014/main" id="{8C42B7E0-C895-47E2-9EA0-C07B80CC4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25115"/>
              </p:ext>
            </p:extLst>
          </p:nvPr>
        </p:nvGraphicFramePr>
        <p:xfrm>
          <a:off x="5061094" y="4528539"/>
          <a:ext cx="2286074" cy="1463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624">
                  <a:extLst>
                    <a:ext uri="{9D8B030D-6E8A-4147-A177-3AD203B41FA5}">
                      <a16:colId xmlns:a16="http://schemas.microsoft.com/office/drawing/2014/main" val="423990634"/>
                    </a:ext>
                  </a:extLst>
                </a:gridCol>
                <a:gridCol w="554412">
                  <a:extLst>
                    <a:ext uri="{9D8B030D-6E8A-4147-A177-3AD203B41FA5}">
                      <a16:colId xmlns:a16="http://schemas.microsoft.com/office/drawing/2014/main" val="811072745"/>
                    </a:ext>
                  </a:extLst>
                </a:gridCol>
                <a:gridCol w="571519">
                  <a:extLst>
                    <a:ext uri="{9D8B030D-6E8A-4147-A177-3AD203B41FA5}">
                      <a16:colId xmlns:a16="http://schemas.microsoft.com/office/drawing/2014/main" val="234972268"/>
                    </a:ext>
                  </a:extLst>
                </a:gridCol>
                <a:gridCol w="571519">
                  <a:extLst>
                    <a:ext uri="{9D8B030D-6E8A-4147-A177-3AD203B41FA5}">
                      <a16:colId xmlns:a16="http://schemas.microsoft.com/office/drawing/2014/main" val="1636041406"/>
                    </a:ext>
                  </a:extLst>
                </a:gridCol>
              </a:tblGrid>
              <a:tr h="366024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-S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553095"/>
                  </a:ext>
                </a:extLst>
              </a:tr>
              <a:tr h="325985">
                <a:tc>
                  <a:txBody>
                    <a:bodyPr/>
                    <a:lstStyle/>
                    <a:p>
                      <a:r>
                        <a:rPr lang="pt-BR" dirty="0"/>
                        <a:t>S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37828"/>
                  </a:ext>
                </a:extLst>
              </a:tr>
              <a:tr h="32598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23838"/>
                  </a:ext>
                </a:extLst>
              </a:tr>
              <a:tr h="32598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160563"/>
                  </a:ext>
                </a:extLst>
              </a:tr>
            </a:tbl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0BC149E4-F6A6-4C65-9E5C-067879A1719C}"/>
              </a:ext>
            </a:extLst>
          </p:cNvPr>
          <p:cNvSpPr/>
          <p:nvPr/>
        </p:nvSpPr>
        <p:spPr>
          <a:xfrm>
            <a:off x="4153876" y="4987097"/>
            <a:ext cx="830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¹A</a:t>
            </a:r>
            <a:r>
              <a:rPr lang="pt-BR" sz="1200" b="1" dirty="0"/>
              <a:t>0 </a:t>
            </a:r>
            <a:r>
              <a:rPr lang="pt-BR" sz="2400" b="1" dirty="0"/>
              <a:t>=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3736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DF04B-59DD-4E31-B698-5BAAA4B0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Matriz Homogênea</a:t>
            </a:r>
          </a:p>
        </p:txBody>
      </p:sp>
      <p:sp>
        <p:nvSpPr>
          <p:cNvPr id="4" name="Colchete Duplo 3">
            <a:extLst>
              <a:ext uri="{FF2B5EF4-FFF2-40B4-BE49-F238E27FC236}">
                <a16:creationId xmlns:a16="http://schemas.microsoft.com/office/drawing/2014/main" id="{A443DE05-C19E-4C40-82E2-319CBFB5CF52}"/>
              </a:ext>
            </a:extLst>
          </p:cNvPr>
          <p:cNvSpPr/>
          <p:nvPr/>
        </p:nvSpPr>
        <p:spPr>
          <a:xfrm>
            <a:off x="1299411" y="2355209"/>
            <a:ext cx="2550270" cy="1582137"/>
          </a:xfrm>
          <a:prstGeom prst="bracketPair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9F75B0-40C0-4CE8-885A-B8D171732F37}"/>
              </a:ext>
            </a:extLst>
          </p:cNvPr>
          <p:cNvSpPr/>
          <p:nvPr/>
        </p:nvSpPr>
        <p:spPr>
          <a:xfrm>
            <a:off x="2014865" y="1469018"/>
            <a:ext cx="8524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²A</a:t>
            </a:r>
            <a:r>
              <a:rPr lang="pt-BR" sz="1000" b="1" dirty="0"/>
              <a:t>1 </a:t>
            </a:r>
            <a:r>
              <a:rPr lang="pt-BR" sz="1600" b="1" dirty="0"/>
              <a:t>= </a:t>
            </a:r>
            <a:r>
              <a:rPr lang="pt-BR" sz="1600" dirty="0" err="1"/>
              <a:t>Rot</a:t>
            </a:r>
            <a:r>
              <a:rPr lang="pt-BR" sz="1600" dirty="0"/>
              <a:t>(z,</a:t>
            </a:r>
            <a:r>
              <a:rPr lang="el-GR" sz="1600" dirty="0">
                <a:solidFill>
                  <a:schemeClr val="dk1"/>
                </a:solidFill>
              </a:rPr>
              <a:t>θ</a:t>
            </a:r>
            <a:r>
              <a:rPr lang="pt-BR" sz="1000" dirty="0">
                <a:solidFill>
                  <a:schemeClr val="dk1"/>
                </a:solidFill>
              </a:rPr>
              <a:t>2</a:t>
            </a:r>
            <a:r>
              <a:rPr lang="pt-BR" sz="1600" dirty="0">
                <a:solidFill>
                  <a:schemeClr val="dk1"/>
                </a:solidFill>
              </a:rPr>
              <a:t>)</a:t>
            </a:r>
            <a:r>
              <a:rPr lang="pt-BR" sz="1600" dirty="0" err="1">
                <a:solidFill>
                  <a:schemeClr val="dk1"/>
                </a:solidFill>
              </a:rPr>
              <a:t>Trans</a:t>
            </a:r>
            <a:r>
              <a:rPr lang="pt-BR" sz="1600" dirty="0">
                <a:solidFill>
                  <a:schemeClr val="dk1"/>
                </a:solidFill>
              </a:rPr>
              <a:t>(z,0)</a:t>
            </a:r>
            <a:r>
              <a:rPr lang="pt-BR" sz="1600" dirty="0" err="1">
                <a:solidFill>
                  <a:schemeClr val="dk1"/>
                </a:solidFill>
              </a:rPr>
              <a:t>Trans</a:t>
            </a:r>
            <a:r>
              <a:rPr lang="pt-BR" sz="1600" dirty="0">
                <a:solidFill>
                  <a:schemeClr val="dk1"/>
                </a:solidFill>
              </a:rPr>
              <a:t>(x, D</a:t>
            </a:r>
            <a:r>
              <a:rPr lang="pt-BR" sz="1000" dirty="0">
                <a:solidFill>
                  <a:schemeClr val="dk1"/>
                </a:solidFill>
              </a:rPr>
              <a:t>2</a:t>
            </a:r>
            <a:r>
              <a:rPr lang="pt-BR" sz="1600" dirty="0">
                <a:solidFill>
                  <a:schemeClr val="dk1"/>
                </a:solidFill>
              </a:rPr>
              <a:t>)</a:t>
            </a:r>
            <a:r>
              <a:rPr lang="pt-BR" sz="1600" dirty="0" err="1">
                <a:solidFill>
                  <a:schemeClr val="dk1"/>
                </a:solidFill>
              </a:rPr>
              <a:t>Rot</a:t>
            </a:r>
            <a:r>
              <a:rPr lang="pt-BR" sz="1600" dirty="0">
                <a:solidFill>
                  <a:schemeClr val="dk1"/>
                </a:solidFill>
              </a:rPr>
              <a:t>(x,</a:t>
            </a:r>
            <a:r>
              <a:rPr lang="el-GR" sz="1600" dirty="0">
                <a:solidFill>
                  <a:schemeClr val="lt1"/>
                </a:solidFill>
              </a:rPr>
              <a:t> </a:t>
            </a:r>
            <a:r>
              <a:rPr lang="pt-BR" sz="1600" dirty="0"/>
              <a:t>-90</a:t>
            </a:r>
            <a:r>
              <a:rPr lang="pt-BR" sz="1600" dirty="0">
                <a:solidFill>
                  <a:schemeClr val="dk1"/>
                </a:solidFill>
              </a:rPr>
              <a:t>°</a:t>
            </a:r>
            <a:r>
              <a:rPr lang="pt-BR" sz="1600" dirty="0"/>
              <a:t>)</a:t>
            </a:r>
            <a:r>
              <a:rPr lang="pt-BR" sz="1600" b="1" dirty="0"/>
              <a:t> </a:t>
            </a:r>
            <a:endParaRPr lang="pt-BR" b="1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2CB63BE-989A-4A76-A3D3-D5C965DF1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33318"/>
              </p:ext>
            </p:extLst>
          </p:nvPr>
        </p:nvGraphicFramePr>
        <p:xfrm>
          <a:off x="1504746" y="2474042"/>
          <a:ext cx="2286074" cy="1463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624">
                  <a:extLst>
                    <a:ext uri="{9D8B030D-6E8A-4147-A177-3AD203B41FA5}">
                      <a16:colId xmlns:a16="http://schemas.microsoft.com/office/drawing/2014/main" val="423990634"/>
                    </a:ext>
                  </a:extLst>
                </a:gridCol>
                <a:gridCol w="554412">
                  <a:extLst>
                    <a:ext uri="{9D8B030D-6E8A-4147-A177-3AD203B41FA5}">
                      <a16:colId xmlns:a16="http://schemas.microsoft.com/office/drawing/2014/main" val="811072745"/>
                    </a:ext>
                  </a:extLst>
                </a:gridCol>
                <a:gridCol w="571519">
                  <a:extLst>
                    <a:ext uri="{9D8B030D-6E8A-4147-A177-3AD203B41FA5}">
                      <a16:colId xmlns:a16="http://schemas.microsoft.com/office/drawing/2014/main" val="234972268"/>
                    </a:ext>
                  </a:extLst>
                </a:gridCol>
                <a:gridCol w="571519">
                  <a:extLst>
                    <a:ext uri="{9D8B030D-6E8A-4147-A177-3AD203B41FA5}">
                      <a16:colId xmlns:a16="http://schemas.microsoft.com/office/drawing/2014/main" val="1636041406"/>
                    </a:ext>
                  </a:extLst>
                </a:gridCol>
              </a:tblGrid>
              <a:tr h="366024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-S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553095"/>
                  </a:ext>
                </a:extLst>
              </a:tr>
              <a:tr h="325985">
                <a:tc>
                  <a:txBody>
                    <a:bodyPr/>
                    <a:lstStyle/>
                    <a:p>
                      <a:r>
                        <a:rPr lang="pt-BR" dirty="0"/>
                        <a:t>S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37828"/>
                  </a:ext>
                </a:extLst>
              </a:tr>
              <a:tr h="32598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23838"/>
                  </a:ext>
                </a:extLst>
              </a:tr>
              <a:tr h="32598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160563"/>
                  </a:ext>
                </a:extLst>
              </a:tr>
            </a:tbl>
          </a:graphicData>
        </a:graphic>
      </p:graphicFrame>
      <p:sp>
        <p:nvSpPr>
          <p:cNvPr id="8" name="Colchete Duplo 7">
            <a:extLst>
              <a:ext uri="{FF2B5EF4-FFF2-40B4-BE49-F238E27FC236}">
                <a16:creationId xmlns:a16="http://schemas.microsoft.com/office/drawing/2014/main" id="{6FE68F49-2714-41A4-8698-3A70FA0F5139}"/>
              </a:ext>
            </a:extLst>
          </p:cNvPr>
          <p:cNvSpPr/>
          <p:nvPr/>
        </p:nvSpPr>
        <p:spPr>
          <a:xfrm>
            <a:off x="3899703" y="2338283"/>
            <a:ext cx="1756810" cy="159906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91E3930B-3BF2-4F53-B133-0091F9358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22544"/>
              </p:ext>
            </p:extLst>
          </p:nvPr>
        </p:nvGraphicFramePr>
        <p:xfrm>
          <a:off x="4058653" y="2477168"/>
          <a:ext cx="148897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747">
                  <a:extLst>
                    <a:ext uri="{9D8B030D-6E8A-4147-A177-3AD203B41FA5}">
                      <a16:colId xmlns:a16="http://schemas.microsoft.com/office/drawing/2014/main" val="423990634"/>
                    </a:ext>
                  </a:extLst>
                </a:gridCol>
                <a:gridCol w="352562">
                  <a:extLst>
                    <a:ext uri="{9D8B030D-6E8A-4147-A177-3AD203B41FA5}">
                      <a16:colId xmlns:a16="http://schemas.microsoft.com/office/drawing/2014/main" val="811072745"/>
                    </a:ext>
                  </a:extLst>
                </a:gridCol>
                <a:gridCol w="363441">
                  <a:extLst>
                    <a:ext uri="{9D8B030D-6E8A-4147-A177-3AD203B41FA5}">
                      <a16:colId xmlns:a16="http://schemas.microsoft.com/office/drawing/2014/main" val="234972268"/>
                    </a:ext>
                  </a:extLst>
                </a:gridCol>
                <a:gridCol w="420227">
                  <a:extLst>
                    <a:ext uri="{9D8B030D-6E8A-4147-A177-3AD203B41FA5}">
                      <a16:colId xmlns:a16="http://schemas.microsoft.com/office/drawing/2014/main" val="1636041406"/>
                    </a:ext>
                  </a:extLst>
                </a:gridCol>
              </a:tblGrid>
              <a:tr h="32820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553095"/>
                  </a:ext>
                </a:extLst>
              </a:tr>
              <a:tr h="328201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37828"/>
                  </a:ext>
                </a:extLst>
              </a:tr>
              <a:tr h="340208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23838"/>
                  </a:ext>
                </a:extLst>
              </a:tr>
              <a:tr h="328201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160563"/>
                  </a:ext>
                </a:extLst>
              </a:tr>
            </a:tbl>
          </a:graphicData>
        </a:graphic>
      </p:graphicFrame>
      <p:sp>
        <p:nvSpPr>
          <p:cNvPr id="10" name="Colchete Duplo 9">
            <a:extLst>
              <a:ext uri="{FF2B5EF4-FFF2-40B4-BE49-F238E27FC236}">
                <a16:creationId xmlns:a16="http://schemas.microsoft.com/office/drawing/2014/main" id="{14DDC4EB-3495-4C7F-8234-686A68E8160C}"/>
              </a:ext>
            </a:extLst>
          </p:cNvPr>
          <p:cNvSpPr/>
          <p:nvPr/>
        </p:nvSpPr>
        <p:spPr>
          <a:xfrm>
            <a:off x="5694951" y="2338283"/>
            <a:ext cx="1756810" cy="161942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Tabela 6">
            <a:extLst>
              <a:ext uri="{FF2B5EF4-FFF2-40B4-BE49-F238E27FC236}">
                <a16:creationId xmlns:a16="http://schemas.microsoft.com/office/drawing/2014/main" id="{1433480E-A3B5-493E-BDD9-2E5CFFC7A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58363"/>
              </p:ext>
            </p:extLst>
          </p:nvPr>
        </p:nvGraphicFramePr>
        <p:xfrm>
          <a:off x="5837857" y="2460241"/>
          <a:ext cx="148897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747">
                  <a:extLst>
                    <a:ext uri="{9D8B030D-6E8A-4147-A177-3AD203B41FA5}">
                      <a16:colId xmlns:a16="http://schemas.microsoft.com/office/drawing/2014/main" val="423990634"/>
                    </a:ext>
                  </a:extLst>
                </a:gridCol>
                <a:gridCol w="352562">
                  <a:extLst>
                    <a:ext uri="{9D8B030D-6E8A-4147-A177-3AD203B41FA5}">
                      <a16:colId xmlns:a16="http://schemas.microsoft.com/office/drawing/2014/main" val="811072745"/>
                    </a:ext>
                  </a:extLst>
                </a:gridCol>
                <a:gridCol w="363441">
                  <a:extLst>
                    <a:ext uri="{9D8B030D-6E8A-4147-A177-3AD203B41FA5}">
                      <a16:colId xmlns:a16="http://schemas.microsoft.com/office/drawing/2014/main" val="234972268"/>
                    </a:ext>
                  </a:extLst>
                </a:gridCol>
                <a:gridCol w="420227">
                  <a:extLst>
                    <a:ext uri="{9D8B030D-6E8A-4147-A177-3AD203B41FA5}">
                      <a16:colId xmlns:a16="http://schemas.microsoft.com/office/drawing/2014/main" val="1636041406"/>
                    </a:ext>
                  </a:extLst>
                </a:gridCol>
              </a:tblGrid>
              <a:tr h="305055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553095"/>
                  </a:ext>
                </a:extLst>
              </a:tr>
              <a:tr h="30505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37828"/>
                  </a:ext>
                </a:extLst>
              </a:tr>
              <a:tr h="30505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23838"/>
                  </a:ext>
                </a:extLst>
              </a:tr>
              <a:tr h="30505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160563"/>
                  </a:ext>
                </a:extLst>
              </a:tr>
            </a:tbl>
          </a:graphicData>
        </a:graphic>
      </p:graphicFrame>
      <p:sp>
        <p:nvSpPr>
          <p:cNvPr id="13" name="Colchete Duplo 12">
            <a:extLst>
              <a:ext uri="{FF2B5EF4-FFF2-40B4-BE49-F238E27FC236}">
                <a16:creationId xmlns:a16="http://schemas.microsoft.com/office/drawing/2014/main" id="{0AFB630C-6EF0-43D8-AAEB-6BEDF8405193}"/>
              </a:ext>
            </a:extLst>
          </p:cNvPr>
          <p:cNvSpPr/>
          <p:nvPr/>
        </p:nvSpPr>
        <p:spPr>
          <a:xfrm>
            <a:off x="7488722" y="2317923"/>
            <a:ext cx="2550270" cy="161942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7951FBE0-DA1F-4C6D-885F-4B2BF997803B}"/>
              </a:ext>
            </a:extLst>
          </p:cNvPr>
          <p:cNvGraphicFramePr>
            <a:graphicFrameLocks noGrp="1"/>
          </p:cNvGraphicFramePr>
          <p:nvPr/>
        </p:nvGraphicFramePr>
        <p:xfrm>
          <a:off x="7724200" y="2460241"/>
          <a:ext cx="228607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624">
                  <a:extLst>
                    <a:ext uri="{9D8B030D-6E8A-4147-A177-3AD203B41FA5}">
                      <a16:colId xmlns:a16="http://schemas.microsoft.com/office/drawing/2014/main" val="4159907046"/>
                    </a:ext>
                  </a:extLst>
                </a:gridCol>
                <a:gridCol w="554412">
                  <a:extLst>
                    <a:ext uri="{9D8B030D-6E8A-4147-A177-3AD203B41FA5}">
                      <a16:colId xmlns:a16="http://schemas.microsoft.com/office/drawing/2014/main" val="1205649416"/>
                    </a:ext>
                  </a:extLst>
                </a:gridCol>
                <a:gridCol w="571519">
                  <a:extLst>
                    <a:ext uri="{9D8B030D-6E8A-4147-A177-3AD203B41FA5}">
                      <a16:colId xmlns:a16="http://schemas.microsoft.com/office/drawing/2014/main" val="4186506787"/>
                    </a:ext>
                  </a:extLst>
                </a:gridCol>
                <a:gridCol w="571519">
                  <a:extLst>
                    <a:ext uri="{9D8B030D-6E8A-4147-A177-3AD203B41FA5}">
                      <a16:colId xmlns:a16="http://schemas.microsoft.com/office/drawing/2014/main" val="2509773691"/>
                    </a:ext>
                  </a:extLst>
                </a:gridCol>
              </a:tblGrid>
              <a:tr h="335435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132880"/>
                  </a:ext>
                </a:extLst>
              </a:tr>
              <a:tr h="33543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079595"/>
                  </a:ext>
                </a:extLst>
              </a:tr>
              <a:tr h="33543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986408"/>
                  </a:ext>
                </a:extLst>
              </a:tr>
              <a:tr h="33543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94627"/>
                  </a:ext>
                </a:extLst>
              </a:tr>
            </a:tbl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60CC7D6D-5AFF-4D2A-BEBB-9FCD8A17139E}"/>
              </a:ext>
            </a:extLst>
          </p:cNvPr>
          <p:cNvSpPr/>
          <p:nvPr/>
        </p:nvSpPr>
        <p:spPr>
          <a:xfrm>
            <a:off x="556180" y="2942968"/>
            <a:ext cx="861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²A</a:t>
            </a:r>
            <a:r>
              <a:rPr lang="pt-BR" sz="1200" b="1" dirty="0"/>
              <a:t>1 </a:t>
            </a:r>
            <a:r>
              <a:rPr lang="pt-BR" sz="2400" b="1" dirty="0"/>
              <a:t>= </a:t>
            </a:r>
            <a:endParaRPr lang="pt-BR" sz="28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8B6F1B0-3AA0-43D8-B284-3BC90F638B12}"/>
              </a:ext>
            </a:extLst>
          </p:cNvPr>
          <p:cNvSpPr/>
          <p:nvPr/>
        </p:nvSpPr>
        <p:spPr>
          <a:xfrm>
            <a:off x="10160174" y="2866024"/>
            <a:ext cx="477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=</a:t>
            </a:r>
            <a:endParaRPr lang="pt-BR" sz="2800" dirty="0"/>
          </a:p>
        </p:txBody>
      </p:sp>
      <p:sp>
        <p:nvSpPr>
          <p:cNvPr id="17" name="Colchete Duplo 16">
            <a:extLst>
              <a:ext uri="{FF2B5EF4-FFF2-40B4-BE49-F238E27FC236}">
                <a16:creationId xmlns:a16="http://schemas.microsoft.com/office/drawing/2014/main" id="{ED46A0D8-0C63-4079-8DBE-879119796D87}"/>
              </a:ext>
            </a:extLst>
          </p:cNvPr>
          <p:cNvSpPr/>
          <p:nvPr/>
        </p:nvSpPr>
        <p:spPr>
          <a:xfrm>
            <a:off x="4333734" y="4513166"/>
            <a:ext cx="3154988" cy="1798358"/>
          </a:xfrm>
          <a:prstGeom prst="bracketPair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8" name="Tabela 6">
            <a:extLst>
              <a:ext uri="{FF2B5EF4-FFF2-40B4-BE49-F238E27FC236}">
                <a16:creationId xmlns:a16="http://schemas.microsoft.com/office/drawing/2014/main" id="{8C42B7E0-C895-47E2-9EA0-C07B80CC4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28419"/>
              </p:ext>
            </p:extLst>
          </p:nvPr>
        </p:nvGraphicFramePr>
        <p:xfrm>
          <a:off x="4486816" y="4601867"/>
          <a:ext cx="2857528" cy="14959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763">
                  <a:extLst>
                    <a:ext uri="{9D8B030D-6E8A-4147-A177-3AD203B41FA5}">
                      <a16:colId xmlns:a16="http://schemas.microsoft.com/office/drawing/2014/main" val="423990634"/>
                    </a:ext>
                  </a:extLst>
                </a:gridCol>
                <a:gridCol w="692999">
                  <a:extLst>
                    <a:ext uri="{9D8B030D-6E8A-4147-A177-3AD203B41FA5}">
                      <a16:colId xmlns:a16="http://schemas.microsoft.com/office/drawing/2014/main" val="811072745"/>
                    </a:ext>
                  </a:extLst>
                </a:gridCol>
                <a:gridCol w="714383">
                  <a:extLst>
                    <a:ext uri="{9D8B030D-6E8A-4147-A177-3AD203B41FA5}">
                      <a16:colId xmlns:a16="http://schemas.microsoft.com/office/drawing/2014/main" val="234972268"/>
                    </a:ext>
                  </a:extLst>
                </a:gridCol>
                <a:gridCol w="714383">
                  <a:extLst>
                    <a:ext uri="{9D8B030D-6E8A-4147-A177-3AD203B41FA5}">
                      <a16:colId xmlns:a16="http://schemas.microsoft.com/office/drawing/2014/main" val="1636041406"/>
                    </a:ext>
                  </a:extLst>
                </a:gridCol>
              </a:tblGrid>
              <a:tr h="398659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-S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-BR" dirty="0"/>
                        <a:t>C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553095"/>
                  </a:ext>
                </a:extLst>
              </a:tr>
              <a:tr h="292072">
                <a:tc>
                  <a:txBody>
                    <a:bodyPr/>
                    <a:lstStyle/>
                    <a:p>
                      <a:r>
                        <a:rPr lang="pt-BR" dirty="0"/>
                        <a:t>S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-BR" dirty="0"/>
                        <a:t>S</a:t>
                      </a:r>
                      <a:r>
                        <a:rPr lang="el-GR" sz="1800" dirty="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37828"/>
                  </a:ext>
                </a:extLst>
              </a:tr>
              <a:tr h="292072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23838"/>
                  </a:ext>
                </a:extLst>
              </a:tr>
              <a:tr h="292072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160563"/>
                  </a:ext>
                </a:extLst>
              </a:tr>
            </a:tbl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0BC149E4-F6A6-4C65-9E5C-067879A1719C}"/>
              </a:ext>
            </a:extLst>
          </p:cNvPr>
          <p:cNvSpPr/>
          <p:nvPr/>
        </p:nvSpPr>
        <p:spPr>
          <a:xfrm>
            <a:off x="3628086" y="5088226"/>
            <a:ext cx="861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²A</a:t>
            </a:r>
            <a:r>
              <a:rPr lang="pt-BR" sz="1200" b="1" dirty="0"/>
              <a:t>1 </a:t>
            </a:r>
            <a:r>
              <a:rPr lang="pt-BR" sz="2400" b="1" dirty="0"/>
              <a:t>=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017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DF04B-59DD-4E31-B698-5BAAA4B0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Matriz Homogênea</a:t>
            </a:r>
          </a:p>
        </p:txBody>
      </p:sp>
      <p:sp>
        <p:nvSpPr>
          <p:cNvPr id="4" name="Colchete Duplo 3">
            <a:extLst>
              <a:ext uri="{FF2B5EF4-FFF2-40B4-BE49-F238E27FC236}">
                <a16:creationId xmlns:a16="http://schemas.microsoft.com/office/drawing/2014/main" id="{A443DE05-C19E-4C40-82E2-319CBFB5CF52}"/>
              </a:ext>
            </a:extLst>
          </p:cNvPr>
          <p:cNvSpPr/>
          <p:nvPr/>
        </p:nvSpPr>
        <p:spPr>
          <a:xfrm>
            <a:off x="1299411" y="2355209"/>
            <a:ext cx="2550270" cy="1582137"/>
          </a:xfrm>
          <a:prstGeom prst="bracketPair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9F75B0-40C0-4CE8-885A-B8D171732F37}"/>
              </a:ext>
            </a:extLst>
          </p:cNvPr>
          <p:cNvSpPr/>
          <p:nvPr/>
        </p:nvSpPr>
        <p:spPr>
          <a:xfrm>
            <a:off x="2014865" y="1469018"/>
            <a:ext cx="8524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³A</a:t>
            </a:r>
            <a:r>
              <a:rPr lang="pt-BR" sz="1000" b="1" dirty="0"/>
              <a:t>2 </a:t>
            </a:r>
            <a:r>
              <a:rPr lang="pt-BR" sz="1600" b="1" dirty="0"/>
              <a:t>= </a:t>
            </a:r>
            <a:r>
              <a:rPr lang="pt-BR" sz="1600" dirty="0" err="1"/>
              <a:t>Rot</a:t>
            </a:r>
            <a:r>
              <a:rPr lang="pt-BR" sz="1600" dirty="0"/>
              <a:t>(z,0</a:t>
            </a:r>
            <a:r>
              <a:rPr lang="pt-BR" sz="1600" dirty="0">
                <a:solidFill>
                  <a:schemeClr val="dk1"/>
                </a:solidFill>
              </a:rPr>
              <a:t>)</a:t>
            </a:r>
            <a:r>
              <a:rPr lang="pt-BR" sz="1600" dirty="0" err="1">
                <a:solidFill>
                  <a:schemeClr val="dk1"/>
                </a:solidFill>
              </a:rPr>
              <a:t>Trans</a:t>
            </a:r>
            <a:r>
              <a:rPr lang="pt-BR" sz="1600" dirty="0">
                <a:solidFill>
                  <a:schemeClr val="dk1"/>
                </a:solidFill>
              </a:rPr>
              <a:t>(z, D</a:t>
            </a:r>
            <a:r>
              <a:rPr lang="pt-BR" sz="1000" dirty="0">
                <a:solidFill>
                  <a:schemeClr val="dk1"/>
                </a:solidFill>
              </a:rPr>
              <a:t>3</a:t>
            </a:r>
            <a:r>
              <a:rPr lang="pt-BR" sz="1600" dirty="0">
                <a:solidFill>
                  <a:schemeClr val="dk1"/>
                </a:solidFill>
              </a:rPr>
              <a:t>)</a:t>
            </a:r>
            <a:r>
              <a:rPr lang="pt-BR" sz="1600" dirty="0" err="1">
                <a:solidFill>
                  <a:schemeClr val="dk1"/>
                </a:solidFill>
              </a:rPr>
              <a:t>Trans</a:t>
            </a:r>
            <a:r>
              <a:rPr lang="pt-BR" sz="1600" dirty="0">
                <a:solidFill>
                  <a:schemeClr val="dk1"/>
                </a:solidFill>
              </a:rPr>
              <a:t>(x, 0)</a:t>
            </a:r>
            <a:r>
              <a:rPr lang="pt-BR" sz="1600" dirty="0" err="1">
                <a:solidFill>
                  <a:schemeClr val="dk1"/>
                </a:solidFill>
              </a:rPr>
              <a:t>Rot</a:t>
            </a:r>
            <a:r>
              <a:rPr lang="pt-BR" sz="1600" dirty="0">
                <a:solidFill>
                  <a:schemeClr val="dk1"/>
                </a:solidFill>
              </a:rPr>
              <a:t>(x,</a:t>
            </a:r>
            <a:r>
              <a:rPr lang="el-GR" sz="1600" dirty="0">
                <a:solidFill>
                  <a:schemeClr val="lt1"/>
                </a:solidFill>
              </a:rPr>
              <a:t> </a:t>
            </a:r>
            <a:r>
              <a:rPr lang="pt-BR" sz="1600" dirty="0"/>
              <a:t>0)</a:t>
            </a:r>
            <a:r>
              <a:rPr lang="pt-BR" sz="1600" b="1" dirty="0"/>
              <a:t> </a:t>
            </a:r>
            <a:endParaRPr lang="pt-BR" b="1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2CB63BE-989A-4A76-A3D3-D5C965DF1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60508"/>
              </p:ext>
            </p:extLst>
          </p:nvPr>
        </p:nvGraphicFramePr>
        <p:xfrm>
          <a:off x="1504746" y="2474042"/>
          <a:ext cx="2286074" cy="1463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624">
                  <a:extLst>
                    <a:ext uri="{9D8B030D-6E8A-4147-A177-3AD203B41FA5}">
                      <a16:colId xmlns:a16="http://schemas.microsoft.com/office/drawing/2014/main" val="423990634"/>
                    </a:ext>
                  </a:extLst>
                </a:gridCol>
                <a:gridCol w="554412">
                  <a:extLst>
                    <a:ext uri="{9D8B030D-6E8A-4147-A177-3AD203B41FA5}">
                      <a16:colId xmlns:a16="http://schemas.microsoft.com/office/drawing/2014/main" val="811072745"/>
                    </a:ext>
                  </a:extLst>
                </a:gridCol>
                <a:gridCol w="571519">
                  <a:extLst>
                    <a:ext uri="{9D8B030D-6E8A-4147-A177-3AD203B41FA5}">
                      <a16:colId xmlns:a16="http://schemas.microsoft.com/office/drawing/2014/main" val="234972268"/>
                    </a:ext>
                  </a:extLst>
                </a:gridCol>
                <a:gridCol w="571519">
                  <a:extLst>
                    <a:ext uri="{9D8B030D-6E8A-4147-A177-3AD203B41FA5}">
                      <a16:colId xmlns:a16="http://schemas.microsoft.com/office/drawing/2014/main" val="1636041406"/>
                    </a:ext>
                  </a:extLst>
                </a:gridCol>
              </a:tblGrid>
              <a:tr h="366024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pt-BR" sz="1050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553095"/>
                  </a:ext>
                </a:extLst>
              </a:tr>
              <a:tr h="32598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37828"/>
                  </a:ext>
                </a:extLst>
              </a:tr>
              <a:tr h="32598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23838"/>
                  </a:ext>
                </a:extLst>
              </a:tr>
              <a:tr h="32598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160563"/>
                  </a:ext>
                </a:extLst>
              </a:tr>
            </a:tbl>
          </a:graphicData>
        </a:graphic>
      </p:graphicFrame>
      <p:sp>
        <p:nvSpPr>
          <p:cNvPr id="8" name="Colchete Duplo 7">
            <a:extLst>
              <a:ext uri="{FF2B5EF4-FFF2-40B4-BE49-F238E27FC236}">
                <a16:creationId xmlns:a16="http://schemas.microsoft.com/office/drawing/2014/main" id="{6FE68F49-2714-41A4-8698-3A70FA0F5139}"/>
              </a:ext>
            </a:extLst>
          </p:cNvPr>
          <p:cNvSpPr/>
          <p:nvPr/>
        </p:nvSpPr>
        <p:spPr>
          <a:xfrm>
            <a:off x="3899703" y="2338283"/>
            <a:ext cx="1756810" cy="159906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91E3930B-3BF2-4F53-B133-0091F9358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38925"/>
              </p:ext>
            </p:extLst>
          </p:nvPr>
        </p:nvGraphicFramePr>
        <p:xfrm>
          <a:off x="4058653" y="2477168"/>
          <a:ext cx="148897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747">
                  <a:extLst>
                    <a:ext uri="{9D8B030D-6E8A-4147-A177-3AD203B41FA5}">
                      <a16:colId xmlns:a16="http://schemas.microsoft.com/office/drawing/2014/main" val="423990634"/>
                    </a:ext>
                  </a:extLst>
                </a:gridCol>
                <a:gridCol w="352562">
                  <a:extLst>
                    <a:ext uri="{9D8B030D-6E8A-4147-A177-3AD203B41FA5}">
                      <a16:colId xmlns:a16="http://schemas.microsoft.com/office/drawing/2014/main" val="811072745"/>
                    </a:ext>
                  </a:extLst>
                </a:gridCol>
                <a:gridCol w="363441">
                  <a:extLst>
                    <a:ext uri="{9D8B030D-6E8A-4147-A177-3AD203B41FA5}">
                      <a16:colId xmlns:a16="http://schemas.microsoft.com/office/drawing/2014/main" val="234972268"/>
                    </a:ext>
                  </a:extLst>
                </a:gridCol>
                <a:gridCol w="420227">
                  <a:extLst>
                    <a:ext uri="{9D8B030D-6E8A-4147-A177-3AD203B41FA5}">
                      <a16:colId xmlns:a16="http://schemas.microsoft.com/office/drawing/2014/main" val="1636041406"/>
                    </a:ext>
                  </a:extLst>
                </a:gridCol>
              </a:tblGrid>
              <a:tr h="32820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553095"/>
                  </a:ext>
                </a:extLst>
              </a:tr>
              <a:tr h="328201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37828"/>
                  </a:ext>
                </a:extLst>
              </a:tr>
              <a:tr h="340208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23838"/>
                  </a:ext>
                </a:extLst>
              </a:tr>
              <a:tr h="328201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160563"/>
                  </a:ext>
                </a:extLst>
              </a:tr>
            </a:tbl>
          </a:graphicData>
        </a:graphic>
      </p:graphicFrame>
      <p:sp>
        <p:nvSpPr>
          <p:cNvPr id="10" name="Colchete Duplo 9">
            <a:extLst>
              <a:ext uri="{FF2B5EF4-FFF2-40B4-BE49-F238E27FC236}">
                <a16:creationId xmlns:a16="http://schemas.microsoft.com/office/drawing/2014/main" id="{14DDC4EB-3495-4C7F-8234-686A68E8160C}"/>
              </a:ext>
            </a:extLst>
          </p:cNvPr>
          <p:cNvSpPr/>
          <p:nvPr/>
        </p:nvSpPr>
        <p:spPr>
          <a:xfrm>
            <a:off x="5694951" y="2338283"/>
            <a:ext cx="1756810" cy="161942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Tabela 6">
            <a:extLst>
              <a:ext uri="{FF2B5EF4-FFF2-40B4-BE49-F238E27FC236}">
                <a16:creationId xmlns:a16="http://schemas.microsoft.com/office/drawing/2014/main" id="{1433480E-A3B5-493E-BDD9-2E5CFFC7A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17616"/>
              </p:ext>
            </p:extLst>
          </p:nvPr>
        </p:nvGraphicFramePr>
        <p:xfrm>
          <a:off x="5837857" y="2460241"/>
          <a:ext cx="148897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747">
                  <a:extLst>
                    <a:ext uri="{9D8B030D-6E8A-4147-A177-3AD203B41FA5}">
                      <a16:colId xmlns:a16="http://schemas.microsoft.com/office/drawing/2014/main" val="423990634"/>
                    </a:ext>
                  </a:extLst>
                </a:gridCol>
                <a:gridCol w="352562">
                  <a:extLst>
                    <a:ext uri="{9D8B030D-6E8A-4147-A177-3AD203B41FA5}">
                      <a16:colId xmlns:a16="http://schemas.microsoft.com/office/drawing/2014/main" val="811072745"/>
                    </a:ext>
                  </a:extLst>
                </a:gridCol>
                <a:gridCol w="363441">
                  <a:extLst>
                    <a:ext uri="{9D8B030D-6E8A-4147-A177-3AD203B41FA5}">
                      <a16:colId xmlns:a16="http://schemas.microsoft.com/office/drawing/2014/main" val="234972268"/>
                    </a:ext>
                  </a:extLst>
                </a:gridCol>
                <a:gridCol w="420227">
                  <a:extLst>
                    <a:ext uri="{9D8B030D-6E8A-4147-A177-3AD203B41FA5}">
                      <a16:colId xmlns:a16="http://schemas.microsoft.com/office/drawing/2014/main" val="1636041406"/>
                    </a:ext>
                  </a:extLst>
                </a:gridCol>
              </a:tblGrid>
              <a:tr h="305055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553095"/>
                  </a:ext>
                </a:extLst>
              </a:tr>
              <a:tr h="30505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37828"/>
                  </a:ext>
                </a:extLst>
              </a:tr>
              <a:tr h="30505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23838"/>
                  </a:ext>
                </a:extLst>
              </a:tr>
              <a:tr h="30505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160563"/>
                  </a:ext>
                </a:extLst>
              </a:tr>
            </a:tbl>
          </a:graphicData>
        </a:graphic>
      </p:graphicFrame>
      <p:sp>
        <p:nvSpPr>
          <p:cNvPr id="13" name="Colchete Duplo 12">
            <a:extLst>
              <a:ext uri="{FF2B5EF4-FFF2-40B4-BE49-F238E27FC236}">
                <a16:creationId xmlns:a16="http://schemas.microsoft.com/office/drawing/2014/main" id="{0AFB630C-6EF0-43D8-AAEB-6BEDF8405193}"/>
              </a:ext>
            </a:extLst>
          </p:cNvPr>
          <p:cNvSpPr/>
          <p:nvPr/>
        </p:nvSpPr>
        <p:spPr>
          <a:xfrm>
            <a:off x="7488722" y="2317923"/>
            <a:ext cx="2550270" cy="161942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7951FBE0-DA1F-4C6D-885F-4B2BF9978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17997"/>
              </p:ext>
            </p:extLst>
          </p:nvPr>
        </p:nvGraphicFramePr>
        <p:xfrm>
          <a:off x="7724200" y="2460241"/>
          <a:ext cx="2166419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815">
                  <a:extLst>
                    <a:ext uri="{9D8B030D-6E8A-4147-A177-3AD203B41FA5}">
                      <a16:colId xmlns:a16="http://schemas.microsoft.com/office/drawing/2014/main" val="4159907046"/>
                    </a:ext>
                  </a:extLst>
                </a:gridCol>
                <a:gridCol w="525394">
                  <a:extLst>
                    <a:ext uri="{9D8B030D-6E8A-4147-A177-3AD203B41FA5}">
                      <a16:colId xmlns:a16="http://schemas.microsoft.com/office/drawing/2014/main" val="1205649416"/>
                    </a:ext>
                  </a:extLst>
                </a:gridCol>
                <a:gridCol w="541605">
                  <a:extLst>
                    <a:ext uri="{9D8B030D-6E8A-4147-A177-3AD203B41FA5}">
                      <a16:colId xmlns:a16="http://schemas.microsoft.com/office/drawing/2014/main" val="4186506787"/>
                    </a:ext>
                  </a:extLst>
                </a:gridCol>
                <a:gridCol w="541605">
                  <a:extLst>
                    <a:ext uri="{9D8B030D-6E8A-4147-A177-3AD203B41FA5}">
                      <a16:colId xmlns:a16="http://schemas.microsoft.com/office/drawing/2014/main" val="2509773691"/>
                    </a:ext>
                  </a:extLst>
                </a:gridCol>
              </a:tblGrid>
              <a:tr h="335435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132880"/>
                  </a:ext>
                </a:extLst>
              </a:tr>
              <a:tr h="33543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079595"/>
                  </a:ext>
                </a:extLst>
              </a:tr>
              <a:tr h="33543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986408"/>
                  </a:ext>
                </a:extLst>
              </a:tr>
              <a:tr h="335435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94627"/>
                  </a:ext>
                </a:extLst>
              </a:tr>
            </a:tbl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60CC7D6D-5AFF-4D2A-BEBB-9FCD8A17139E}"/>
              </a:ext>
            </a:extLst>
          </p:cNvPr>
          <p:cNvSpPr/>
          <p:nvPr/>
        </p:nvSpPr>
        <p:spPr>
          <a:xfrm>
            <a:off x="556180" y="2942968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³A</a:t>
            </a:r>
            <a:r>
              <a:rPr lang="pt-BR" sz="1200" b="1" dirty="0"/>
              <a:t>2 </a:t>
            </a:r>
            <a:r>
              <a:rPr lang="pt-BR" sz="2400" b="1" dirty="0"/>
              <a:t>= </a:t>
            </a:r>
            <a:endParaRPr lang="pt-BR" sz="28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8B6F1B0-3AA0-43D8-B284-3BC90F638B12}"/>
              </a:ext>
            </a:extLst>
          </p:cNvPr>
          <p:cNvSpPr/>
          <p:nvPr/>
        </p:nvSpPr>
        <p:spPr>
          <a:xfrm>
            <a:off x="10160174" y="2866024"/>
            <a:ext cx="477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=</a:t>
            </a:r>
            <a:endParaRPr lang="pt-BR" sz="2800" dirty="0"/>
          </a:p>
        </p:txBody>
      </p:sp>
      <p:sp>
        <p:nvSpPr>
          <p:cNvPr id="17" name="Colchete Duplo 16">
            <a:extLst>
              <a:ext uri="{FF2B5EF4-FFF2-40B4-BE49-F238E27FC236}">
                <a16:creationId xmlns:a16="http://schemas.microsoft.com/office/drawing/2014/main" id="{ED46A0D8-0C63-4079-8DBE-879119796D87}"/>
              </a:ext>
            </a:extLst>
          </p:cNvPr>
          <p:cNvSpPr/>
          <p:nvPr/>
        </p:nvSpPr>
        <p:spPr>
          <a:xfrm>
            <a:off x="4938452" y="4694517"/>
            <a:ext cx="2550270" cy="1798358"/>
          </a:xfrm>
          <a:prstGeom prst="bracketPair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8" name="Tabela 6">
            <a:extLst>
              <a:ext uri="{FF2B5EF4-FFF2-40B4-BE49-F238E27FC236}">
                <a16:creationId xmlns:a16="http://schemas.microsoft.com/office/drawing/2014/main" id="{8C42B7E0-C895-47E2-9EA0-C07B80CC4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191168"/>
              </p:ext>
            </p:extLst>
          </p:nvPr>
        </p:nvGraphicFramePr>
        <p:xfrm>
          <a:off x="5091534" y="4783218"/>
          <a:ext cx="2280010" cy="14959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790">
                  <a:extLst>
                    <a:ext uri="{9D8B030D-6E8A-4147-A177-3AD203B41FA5}">
                      <a16:colId xmlns:a16="http://schemas.microsoft.com/office/drawing/2014/main" val="423990634"/>
                    </a:ext>
                  </a:extLst>
                </a:gridCol>
                <a:gridCol w="596796">
                  <a:extLst>
                    <a:ext uri="{9D8B030D-6E8A-4147-A177-3AD203B41FA5}">
                      <a16:colId xmlns:a16="http://schemas.microsoft.com/office/drawing/2014/main" val="811072745"/>
                    </a:ext>
                  </a:extLst>
                </a:gridCol>
                <a:gridCol w="615212">
                  <a:extLst>
                    <a:ext uri="{9D8B030D-6E8A-4147-A177-3AD203B41FA5}">
                      <a16:colId xmlns:a16="http://schemas.microsoft.com/office/drawing/2014/main" val="234972268"/>
                    </a:ext>
                  </a:extLst>
                </a:gridCol>
                <a:gridCol w="615212">
                  <a:extLst>
                    <a:ext uri="{9D8B030D-6E8A-4147-A177-3AD203B41FA5}">
                      <a16:colId xmlns:a16="http://schemas.microsoft.com/office/drawing/2014/main" val="1636041406"/>
                    </a:ext>
                  </a:extLst>
                </a:gridCol>
              </a:tblGrid>
              <a:tr h="39865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pt-BR" sz="1050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pt-BR" sz="1050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553095"/>
                  </a:ext>
                </a:extLst>
              </a:tr>
              <a:tr h="292072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pt-BR" sz="1050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37828"/>
                  </a:ext>
                </a:extLst>
              </a:tr>
              <a:tr h="292072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pt-BR" sz="105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23838"/>
                  </a:ext>
                </a:extLst>
              </a:tr>
              <a:tr h="292072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160563"/>
                  </a:ext>
                </a:extLst>
              </a:tr>
            </a:tbl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0BC149E4-F6A6-4C65-9E5C-067879A1719C}"/>
              </a:ext>
            </a:extLst>
          </p:cNvPr>
          <p:cNvSpPr/>
          <p:nvPr/>
        </p:nvSpPr>
        <p:spPr>
          <a:xfrm>
            <a:off x="4155462" y="5332086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/>
              <a:t>³A</a:t>
            </a:r>
            <a:r>
              <a:rPr lang="pt-BR" sz="1200" b="1" dirty="0"/>
              <a:t>2 </a:t>
            </a:r>
            <a:r>
              <a:rPr lang="pt-BR" sz="2400" b="1" dirty="0"/>
              <a:t>=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65009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479</Words>
  <Application>Microsoft Office PowerPoint</Application>
  <PresentationFormat>Widescreen</PresentationFormat>
  <Paragraphs>323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Matriz Homogênea</vt:lpstr>
      <vt:lpstr>Matriz Homogênea</vt:lpstr>
      <vt:lpstr>Matriz Homogênea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Ejima</dc:creator>
  <cp:lastModifiedBy>Gabriel Ejima</cp:lastModifiedBy>
  <cp:revision>9</cp:revision>
  <cp:lastPrinted>2019-12-06T08:13:39Z</cp:lastPrinted>
  <dcterms:created xsi:type="dcterms:W3CDTF">2019-12-06T06:29:10Z</dcterms:created>
  <dcterms:modified xsi:type="dcterms:W3CDTF">2019-12-06T08:13:47Z</dcterms:modified>
</cp:coreProperties>
</file>