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Gabriele Patanè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O46001415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24/04/2021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Rest</a:t>
            </a:r>
            <a:r>
              <a:rPr lang="it-IT" sz="4000" dirty="0">
                <a:solidFill>
                  <a:srgbClr val="FFFFFF"/>
                </a:solidFill>
              </a:rPr>
              <a:t> API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(script.js)</a:t>
            </a:r>
          </a:p>
        </p:txBody>
      </p:sp>
      <p:pic>
        <p:nvPicPr>
          <p:cNvPr id="4" name="Immagine 3" descr="Immagine che contiene testo, screenshot, monitor, argento&#10;&#10;Descrizione generata automaticamente">
            <a:extLst>
              <a:ext uri="{FF2B5EF4-FFF2-40B4-BE49-F238E27FC236}">
                <a16:creationId xmlns:a16="http://schemas.microsoft.com/office/drawing/2014/main" id="{22156FC7-57FE-4A19-8D0E-9C106D3A31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67" r="46947" b="20017"/>
          <a:stretch/>
        </p:blipFill>
        <p:spPr>
          <a:xfrm>
            <a:off x="5395972" y="179361"/>
            <a:ext cx="5516387" cy="3239499"/>
          </a:xfrm>
          <a:prstGeom prst="rect">
            <a:avLst/>
          </a:prstGeom>
        </p:spPr>
      </p:pic>
      <p:pic>
        <p:nvPicPr>
          <p:cNvPr id="6" name="Immagine 5" descr="Immagine che contiene testo, monitor, screenshot, nero&#10;&#10;Descrizione generata automaticamente">
            <a:extLst>
              <a:ext uri="{FF2B5EF4-FFF2-40B4-BE49-F238E27FC236}">
                <a16:creationId xmlns:a16="http://schemas.microsoft.com/office/drawing/2014/main" id="{A93DB9FE-27E2-42E2-B2D1-E2D6DB6B25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5" r="46462" b="28646"/>
          <a:stretch/>
        </p:blipFill>
        <p:spPr>
          <a:xfrm>
            <a:off x="5395972" y="3695935"/>
            <a:ext cx="5559121" cy="288499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AE72399D-778E-4A84-8ECD-EF84E24AE8C0}"/>
              </a:ext>
            </a:extLst>
          </p:cNvPr>
          <p:cNvSpPr/>
          <p:nvPr/>
        </p:nvSpPr>
        <p:spPr>
          <a:xfrm>
            <a:off x="8151117" y="2532185"/>
            <a:ext cx="2512194" cy="4501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0A67EBF-17BD-495F-AEB9-F5D407BFF1B4}"/>
              </a:ext>
            </a:extLst>
          </p:cNvPr>
          <p:cNvSpPr/>
          <p:nvPr/>
        </p:nvSpPr>
        <p:spPr>
          <a:xfrm>
            <a:off x="8151117" y="5546601"/>
            <a:ext cx="1986796" cy="3373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Rest</a:t>
            </a:r>
            <a:r>
              <a:rPr lang="it-IT" sz="4000" dirty="0">
                <a:solidFill>
                  <a:srgbClr val="FFFFFF"/>
                </a:solidFill>
              </a:rPr>
              <a:t> API con api key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(script.js)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7BA4B28-6072-44C8-8719-89C92E964B34}"/>
              </a:ext>
            </a:extLst>
          </p:cNvPr>
          <p:cNvSpPr txBox="1"/>
          <p:nvPr/>
        </p:nvSpPr>
        <p:spPr>
          <a:xfrm>
            <a:off x="4367695" y="3974352"/>
            <a:ext cx="77164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Ho utilizzato una </a:t>
            </a:r>
            <a:r>
              <a:rPr lang="it-IT" dirty="0" err="1"/>
              <a:t>rest</a:t>
            </a:r>
            <a:r>
              <a:rPr lang="it-IT" dirty="0"/>
              <a:t> API di Last.fm (con api key) per ricevere tramite una </a:t>
            </a:r>
            <a:r>
              <a:rPr lang="it-IT" dirty="0" err="1"/>
              <a:t>get</a:t>
            </a:r>
            <a:r>
              <a:rPr lang="it-IT" dirty="0"/>
              <a:t> un </a:t>
            </a:r>
            <a:r>
              <a:rPr lang="it-IT" dirty="0" err="1"/>
              <a:t>json</a:t>
            </a:r>
            <a:r>
              <a:rPr lang="it-IT" dirty="0"/>
              <a:t> contenente informazioni riguardo la canzone cliccata nel sito. Mediante un event </a:t>
            </a:r>
            <a:r>
              <a:rPr lang="it-IT" dirty="0" err="1"/>
              <a:t>listener</a:t>
            </a:r>
            <a:r>
              <a:rPr lang="it-IT" dirty="0"/>
              <a:t> applicato alla card della canzone ho mandato </a:t>
            </a:r>
            <a:r>
              <a:rPr lang="it-IT" dirty="0" err="1"/>
              <a:t>nell’url</a:t>
            </a:r>
            <a:r>
              <a:rPr lang="it-IT" dirty="0"/>
              <a:t> il titolo della canzone e l’artista ricevendo il </a:t>
            </a:r>
            <a:r>
              <a:rPr lang="it-IT" dirty="0" err="1"/>
              <a:t>json</a:t>
            </a:r>
            <a:r>
              <a:rPr lang="it-IT" dirty="0"/>
              <a:t> ed estrapolandone la durata della canzone. Successivamente ho convertito la durata, che era in </a:t>
            </a:r>
            <a:r>
              <a:rPr lang="it-IT" dirty="0" err="1"/>
              <a:t>ms</a:t>
            </a:r>
            <a:r>
              <a:rPr lang="it-IT" dirty="0"/>
              <a:t>, in minuti e secondi e l’ho inserita nella card.</a:t>
            </a:r>
          </a:p>
        </p:txBody>
      </p:sp>
      <p:pic>
        <p:nvPicPr>
          <p:cNvPr id="13" name="Immagine 12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407E2F6D-0F05-45AA-A9AF-41BE58ACBA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1" t="43484" r="20616" b="8536"/>
          <a:stretch/>
        </p:blipFill>
        <p:spPr>
          <a:xfrm>
            <a:off x="4197980" y="361846"/>
            <a:ext cx="7949338" cy="294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8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Rest</a:t>
            </a:r>
            <a:r>
              <a:rPr lang="it-IT" sz="4000" dirty="0">
                <a:solidFill>
                  <a:srgbClr val="FFFFFF"/>
                </a:solidFill>
              </a:rPr>
              <a:t> API con api key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(script.js)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7BA4B28-6072-44C8-8719-89C92E964B34}"/>
              </a:ext>
            </a:extLst>
          </p:cNvPr>
          <p:cNvSpPr txBox="1"/>
          <p:nvPr/>
        </p:nvSpPr>
        <p:spPr>
          <a:xfrm>
            <a:off x="4367695" y="3974352"/>
            <a:ext cx="7716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è la funzione </a:t>
            </a:r>
            <a:r>
              <a:rPr lang="it-IT" dirty="0" err="1"/>
              <a:t>onJson</a:t>
            </a:r>
            <a:r>
              <a:rPr lang="it-IT" dirty="0"/>
              <a:t> per estrapolare la durata della canzone, convertirla e inserirla nella card della relativa canzone.</a:t>
            </a:r>
          </a:p>
        </p:txBody>
      </p:sp>
      <p:pic>
        <p:nvPicPr>
          <p:cNvPr id="4" name="Immagine 3" descr="Immagine che contiene testo, screenshot, monitor, nero&#10;&#10;Descrizione generata automaticamente">
            <a:extLst>
              <a:ext uri="{FF2B5EF4-FFF2-40B4-BE49-F238E27FC236}">
                <a16:creationId xmlns:a16="http://schemas.microsoft.com/office/drawing/2014/main" id="{33C83F71-ABB6-41A0-A693-14CB5E63D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1" t="41226" r="9308" b="18226"/>
          <a:stretch/>
        </p:blipFill>
        <p:spPr>
          <a:xfrm>
            <a:off x="4192172" y="279797"/>
            <a:ext cx="7891976" cy="27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5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Rest</a:t>
            </a:r>
            <a:r>
              <a:rPr lang="it-IT" sz="4000" dirty="0">
                <a:solidFill>
                  <a:srgbClr val="FFFFFF"/>
                </a:solidFill>
              </a:rPr>
              <a:t> API con autenticazione OAuth2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(script.js)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7BA4B28-6072-44C8-8719-89C92E964B34}"/>
              </a:ext>
            </a:extLst>
          </p:cNvPr>
          <p:cNvSpPr txBox="1"/>
          <p:nvPr/>
        </p:nvSpPr>
        <p:spPr>
          <a:xfrm>
            <a:off x="4367695" y="3974352"/>
            <a:ext cx="7716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l’API con OAuth2 ho scelto  di usarne una di Spotify per ricevere i generi degli artisti cliccando sulla card dell’artista. Ho fatto prima una post per ricevere il token da utilizzare per l’autenticazione necessaria alla </a:t>
            </a:r>
            <a:r>
              <a:rPr lang="it-IT" dirty="0" err="1"/>
              <a:t>get</a:t>
            </a:r>
            <a:r>
              <a:rPr lang="it-IT" dirty="0"/>
              <a:t>. Quindi ho mandato il </a:t>
            </a:r>
            <a:r>
              <a:rPr lang="it-IT" dirty="0" err="1"/>
              <a:t>client_id</a:t>
            </a:r>
            <a:r>
              <a:rPr lang="it-IT" dirty="0"/>
              <a:t> e il </a:t>
            </a:r>
            <a:r>
              <a:rPr lang="it-IT" dirty="0" err="1"/>
              <a:t>client_secret</a:t>
            </a:r>
            <a:r>
              <a:rPr lang="it-IT" dirty="0"/>
              <a:t> e ho ricevuto il token.</a:t>
            </a:r>
          </a:p>
        </p:txBody>
      </p:sp>
      <p:pic>
        <p:nvPicPr>
          <p:cNvPr id="5" name="Immagine 4" descr="Immagine che contiene testo, monitor, screenshot, schermo&#10;&#10;Descrizione generata automaticamente">
            <a:extLst>
              <a:ext uri="{FF2B5EF4-FFF2-40B4-BE49-F238E27FC236}">
                <a16:creationId xmlns:a16="http://schemas.microsoft.com/office/drawing/2014/main" id="{3390E132-94FC-49DC-906A-4A621D535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7" t="34248" r="15192" b="7436"/>
          <a:stretch/>
        </p:blipFill>
        <p:spPr>
          <a:xfrm>
            <a:off x="4433263" y="177613"/>
            <a:ext cx="7441810" cy="31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1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Rest</a:t>
            </a:r>
            <a:r>
              <a:rPr lang="it-IT" sz="4000" dirty="0">
                <a:solidFill>
                  <a:srgbClr val="FFFFFF"/>
                </a:solidFill>
              </a:rPr>
              <a:t> API con autenticazione OAuth2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(script.js)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7BA4B28-6072-44C8-8719-89C92E964B34}"/>
              </a:ext>
            </a:extLst>
          </p:cNvPr>
          <p:cNvSpPr txBox="1"/>
          <p:nvPr/>
        </p:nvSpPr>
        <p:spPr>
          <a:xfrm>
            <a:off x="4255157" y="5083906"/>
            <a:ext cx="7716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Quindi ho usato un’API per ricevere un </a:t>
            </a:r>
            <a:r>
              <a:rPr lang="it-IT" dirty="0" err="1"/>
              <a:t>json</a:t>
            </a:r>
            <a:r>
              <a:rPr lang="it-IT" dirty="0"/>
              <a:t> contenente dei dati riguardo l’artista cliccato utilizzando il token precedentemente ricavato. A questo punto ho utilizzato una funzione onJson1 per estrapolare i generi dell’artista (ricevuti sotto forma di array) e con un ciclo li ho aggiunti alla relativa sezione nella card dell’artista cliccato.</a:t>
            </a:r>
          </a:p>
        </p:txBody>
      </p:sp>
      <p:pic>
        <p:nvPicPr>
          <p:cNvPr id="4" name="Immagine 3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8DE27630-E158-491A-84E9-2CC2816DD3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59057" r="25577" b="8537"/>
          <a:stretch/>
        </p:blipFill>
        <p:spPr>
          <a:xfrm>
            <a:off x="4100150" y="150153"/>
            <a:ext cx="8026469" cy="2140880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89DF4D3-A9D4-4FCB-83C7-391E9B49AE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28092" r="25346" b="22490"/>
          <a:stretch/>
        </p:blipFill>
        <p:spPr>
          <a:xfrm>
            <a:off x="4100150" y="2393951"/>
            <a:ext cx="5767754" cy="233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8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269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MHW3</vt:lpstr>
      <vt:lpstr>Rest API (script.js)</vt:lpstr>
      <vt:lpstr>Rest API con api key (script.js)</vt:lpstr>
      <vt:lpstr>Rest API con api key (script.js)</vt:lpstr>
      <vt:lpstr>Rest API con autenticazione OAuth2 (script.js)</vt:lpstr>
      <vt:lpstr>Rest API con autenticazione OAuth2 (script.js)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Gabriele Patanè</cp:lastModifiedBy>
  <cp:revision>37</cp:revision>
  <dcterms:created xsi:type="dcterms:W3CDTF">2021-03-24T16:57:46Z</dcterms:created>
  <dcterms:modified xsi:type="dcterms:W3CDTF">2021-04-24T20:19:19Z</dcterms:modified>
</cp:coreProperties>
</file>