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208EE-BC17-45C7-87BE-F9B5B3E8FA41}" type="datetimeFigureOut">
              <a:rPr lang="pt-BR" smtClean="0"/>
              <a:t>14/07/2018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C14E1-D33E-40BF-87FC-0EE96273C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92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823F1-6B0F-41F0-A65E-53C14866A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467404-5852-4154-979E-4CEBFC7B7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912E19-15A4-491D-9D5F-4402C01E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FD7-0DBD-4D79-937E-FD61E6C8EE33}" type="datetimeFigureOut">
              <a:rPr lang="pt-BR" smtClean="0"/>
              <a:t>14/07/2018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E2DE62-D94E-4618-A0BF-D265BB7B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574D20-4DD2-4AD2-B991-EB598E9B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FDF-890E-4DE8-9B04-E8B4925F93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40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FFF92-503C-4A2B-A667-0F8FFDD4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61935A-40B6-4E62-8BA6-AF377B327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54D130-76A8-4AD4-8104-D20B2BB7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FD7-0DBD-4D79-937E-FD61E6C8EE33}" type="datetimeFigureOut">
              <a:rPr lang="pt-BR" smtClean="0"/>
              <a:t>14/07/2018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A2CC19-FE8E-4336-9BA7-BFF686E4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C06A60-C49B-4E19-AF1F-B2B1D0F7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FDF-890E-4DE8-9B04-E8B4925F93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66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DF6EE2-0DD7-4C05-A028-278DCDFD5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6028AC-5719-4085-B35D-FFE9CF671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E2CDAD-82F8-4FEB-9999-7228756C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FD7-0DBD-4D79-937E-FD61E6C8EE33}" type="datetimeFigureOut">
              <a:rPr lang="pt-BR" smtClean="0"/>
              <a:t>14/07/2018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DA7E8F-D72D-437E-B62C-8329367B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FA1E52-84FF-41A6-8BC9-6CA6FB12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FDF-890E-4DE8-9B04-E8B4925F93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53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283CD-4148-4A47-82C7-C63687E1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AFFFF8-90A1-40C8-97C1-3E450A33A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B3F3F1-AD38-4DA8-BCEC-472700C27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FD7-0DBD-4D79-937E-FD61E6C8EE33}" type="datetimeFigureOut">
              <a:rPr lang="pt-BR" smtClean="0"/>
              <a:t>14/07/2018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30264B-CC69-4A2E-B878-FAD09B91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16D309-48EC-4C00-B9F2-7A2E7337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FDF-890E-4DE8-9B04-E8B4925F93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13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027FF-BE9A-41B1-9E31-56A87122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A5088C-7724-4BEC-B941-75CCF36DF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B76646-9F09-4F23-B6BD-B683C2D4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FD7-0DBD-4D79-937E-FD61E6C8EE33}" type="datetimeFigureOut">
              <a:rPr lang="pt-BR" smtClean="0"/>
              <a:t>14/07/2018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709182-6B1E-4F32-A1CA-786B2D59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14F065-4E51-4417-8C82-F7F58B2C6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FDF-890E-4DE8-9B04-E8B4925F93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05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5FC2B-05AC-46F0-BD05-D5DE7E2C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569536-855F-4609-9007-0C5367F44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E6C35F-5819-4849-8A1B-1879A9C31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7BA607-D858-4C5C-BEED-C81095B4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FD7-0DBD-4D79-937E-FD61E6C8EE33}" type="datetimeFigureOut">
              <a:rPr lang="pt-BR" smtClean="0"/>
              <a:t>14/07/2018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22E5AB-8A76-45DA-8995-98BE8A49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6C42B8-4D31-4F01-A52D-91EFE2ED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FDF-890E-4DE8-9B04-E8B4925F93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7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D6FD7-2B36-484F-96A0-85A3C276A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BE6A4A-7236-40C5-B511-280F9DE1D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C04321-922E-40AC-AFF0-1D0E73A72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FA8426E-4DE6-4794-B983-B0F750E79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C70E45D-9923-48B3-81E9-DF8497F3B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D4A324-BBDA-4443-AB2D-42045BEA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FD7-0DBD-4D79-937E-FD61E6C8EE33}" type="datetimeFigureOut">
              <a:rPr lang="pt-BR" smtClean="0"/>
              <a:t>14/07/2018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FDB16F0-C428-4618-AFE7-A9B08930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9D6E7D-70A6-4D7D-8E81-48C7E2F6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FDF-890E-4DE8-9B04-E8B4925F93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39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FDAED-E1D8-4EC2-B8B6-592415E6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21E491-19DB-41B1-A9A0-130A2979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FD7-0DBD-4D79-937E-FD61E6C8EE33}" type="datetimeFigureOut">
              <a:rPr lang="pt-BR" smtClean="0"/>
              <a:t>14/07/2018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1E5E6A7-13F1-4540-80F2-E28E8F84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0C6AB3-AF6D-433D-B650-EF85614E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FDF-890E-4DE8-9B04-E8B4925F93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31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DE6618-4F4B-41F2-8763-E35CD7E2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FD7-0DBD-4D79-937E-FD61E6C8EE33}" type="datetimeFigureOut">
              <a:rPr lang="pt-BR" smtClean="0"/>
              <a:t>14/07/2018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FCF12D4-1751-49E4-B60E-498DC6B1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9D5ABC-032A-4032-A5A1-B0D3D146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FDF-890E-4DE8-9B04-E8B4925F93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74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0DF2F-CEDC-45AF-A4F0-D30D396B8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2B0D29-5190-4E66-AAB3-33D18906F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366732-54BC-470A-8ADD-031704A44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22A789-17D1-45FD-8B56-48D1A88D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FD7-0DBD-4D79-937E-FD61E6C8EE33}" type="datetimeFigureOut">
              <a:rPr lang="pt-BR" smtClean="0"/>
              <a:t>14/07/2018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1493A8-F44B-4F63-B830-F840AA58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0CD0F6-A7E1-40FE-8B60-D3CDBC80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FDF-890E-4DE8-9B04-E8B4925F93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56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18E26-8D38-4E8D-B1EB-30F24A36C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288E8E2-A70B-4CB2-8345-DECD47FAF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C63465-09E5-4F14-8577-D8F89955D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11943A-1054-4E6E-B0A3-D825EA65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FD7-0DBD-4D79-937E-FD61E6C8EE33}" type="datetimeFigureOut">
              <a:rPr lang="pt-BR" smtClean="0"/>
              <a:t>14/07/2018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662FFF-48E5-403F-94FE-11EBCDF9F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A7B24E-0AB9-4EF0-A997-5D70D8C6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FDF-890E-4DE8-9B04-E8B4925F93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40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B69731D-56EA-49F4-A712-21EB0D42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C68AB6-2A9E-4807-A56D-4E85BE507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7E527B-99A2-4062-BADD-EF0DB5E5F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CBFD7-0DBD-4D79-937E-FD61E6C8EE33}" type="datetimeFigureOut">
              <a:rPr lang="pt-BR" smtClean="0"/>
              <a:t>14/07/2018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D6DBD9-027E-41B4-B4EB-BEED9F4FE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E28DAE-3F65-4EE8-A623-859E6F01E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B2FDF-890E-4DE8-9B04-E8B4925F93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5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6F4A2DF-3F6E-4643-A0AE-445A1AC48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1EC6D12-DA3C-443D-B7D9-137E3B8B2026}"/>
              </a:ext>
            </a:extLst>
          </p:cNvPr>
          <p:cNvSpPr txBox="1"/>
          <p:nvPr/>
        </p:nvSpPr>
        <p:spPr>
          <a:xfrm>
            <a:off x="0" y="2613392"/>
            <a:ext cx="12192000" cy="14465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Músicas...</a:t>
            </a:r>
          </a:p>
        </p:txBody>
      </p:sp>
    </p:spTree>
    <p:extLst>
      <p:ext uri="{BB962C8B-B14F-4D97-AF65-F5344CB8AC3E}">
        <p14:creationId xmlns:p14="http://schemas.microsoft.com/office/powerpoint/2010/main" val="141625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22E7A804-5143-44FC-AA32-388B0ACBD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C04C677-9036-4F60-940A-B2169667910A}"/>
              </a:ext>
            </a:extLst>
          </p:cNvPr>
          <p:cNvSpPr txBox="1"/>
          <p:nvPr/>
        </p:nvSpPr>
        <p:spPr>
          <a:xfrm>
            <a:off x="0" y="2613392"/>
            <a:ext cx="12192000" cy="14465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Séries e Filmes...</a:t>
            </a:r>
          </a:p>
        </p:txBody>
      </p:sp>
    </p:spTree>
    <p:extLst>
      <p:ext uri="{BB962C8B-B14F-4D97-AF65-F5344CB8AC3E}">
        <p14:creationId xmlns:p14="http://schemas.microsoft.com/office/powerpoint/2010/main" val="386830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8C583DB-7C1F-43DC-958C-4A3B858B5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79828"/>
            <a:ext cx="12192000" cy="5936566"/>
          </a:xfrm>
        </p:spPr>
      </p:pic>
    </p:spTree>
    <p:extLst>
      <p:ext uri="{BB962C8B-B14F-4D97-AF65-F5344CB8AC3E}">
        <p14:creationId xmlns:p14="http://schemas.microsoft.com/office/powerpoint/2010/main" val="117158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FEB146F-8ABB-47B8-853A-452FBF2FC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BF75E74-8B9C-4A52-AC17-4D5131D5E968}"/>
              </a:ext>
            </a:extLst>
          </p:cNvPr>
          <p:cNvSpPr txBox="1"/>
          <p:nvPr/>
        </p:nvSpPr>
        <p:spPr>
          <a:xfrm>
            <a:off x="0" y="2613392"/>
            <a:ext cx="12192000" cy="14465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Animes...</a:t>
            </a:r>
          </a:p>
        </p:txBody>
      </p:sp>
    </p:spTree>
    <p:extLst>
      <p:ext uri="{BB962C8B-B14F-4D97-AF65-F5344CB8AC3E}">
        <p14:creationId xmlns:p14="http://schemas.microsoft.com/office/powerpoint/2010/main" val="414075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B8F4981-DE0F-4D50-96CC-5F5ADCC9D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4EFEDF2-FF38-406C-9EAB-97C6741B6E24}"/>
              </a:ext>
            </a:extLst>
          </p:cNvPr>
          <p:cNvSpPr txBox="1"/>
          <p:nvPr/>
        </p:nvSpPr>
        <p:spPr>
          <a:xfrm>
            <a:off x="0" y="2613392"/>
            <a:ext cx="12192000" cy="14465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Livros...</a:t>
            </a:r>
          </a:p>
        </p:txBody>
      </p:sp>
    </p:spTree>
    <p:extLst>
      <p:ext uri="{BB962C8B-B14F-4D97-AF65-F5344CB8AC3E}">
        <p14:creationId xmlns:p14="http://schemas.microsoft.com/office/powerpoint/2010/main" val="22359469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Gabriele Santos</dc:creator>
  <cp:lastModifiedBy>Gabriele Santos</cp:lastModifiedBy>
  <cp:revision>2</cp:revision>
  <dcterms:created xsi:type="dcterms:W3CDTF">2018-07-14T23:09:23Z</dcterms:created>
  <dcterms:modified xsi:type="dcterms:W3CDTF">2018-07-14T23:26:17Z</dcterms:modified>
</cp:coreProperties>
</file>