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sldIdLst>
    <p:sldId id="256" r:id="rId2"/>
    <p:sldId id="259" r:id="rId3"/>
    <p:sldId id="260" r:id="rId4"/>
    <p:sldId id="267" r:id="rId5"/>
    <p:sldId id="261" r:id="rId6"/>
    <p:sldId id="268" r:id="rId7"/>
    <p:sldId id="269" r:id="rId8"/>
    <p:sldId id="270" r:id="rId9"/>
    <p:sldId id="271" r:id="rId10"/>
    <p:sldId id="262" r:id="rId11"/>
    <p:sldId id="263" r:id="rId12"/>
    <p:sldId id="27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puni\Desktop\Deliverable%20Falexi\1\qpid_pc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NumNewFeature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6D4-43A7-8AD4-6ABB3C5C067B}"/>
              </c:ext>
            </c:extLst>
          </c:dPt>
          <c:dPt>
            <c:idx val="6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6D4-43A7-8AD4-6ABB3C5C067B}"/>
              </c:ext>
            </c:extLst>
          </c:dPt>
          <c:cat>
            <c:numRef>
              <c:f>Data!$A$2:$A$120</c:f>
              <c:numCache>
                <c:formatCode>yyyy\-mm</c:formatCode>
                <c:ptCount val="119"/>
                <c:pt idx="0">
                  <c:v>38991</c:v>
                </c:pt>
                <c:pt idx="1">
                  <c:v>39022</c:v>
                </c:pt>
                <c:pt idx="2">
                  <c:v>39052</c:v>
                </c:pt>
                <c:pt idx="3">
                  <c:v>39083</c:v>
                </c:pt>
                <c:pt idx="4">
                  <c:v>39114</c:v>
                </c:pt>
                <c:pt idx="5">
                  <c:v>39142</c:v>
                </c:pt>
                <c:pt idx="6">
                  <c:v>39173</c:v>
                </c:pt>
                <c:pt idx="7">
                  <c:v>39203</c:v>
                </c:pt>
                <c:pt idx="8">
                  <c:v>39234</c:v>
                </c:pt>
                <c:pt idx="9">
                  <c:v>39264</c:v>
                </c:pt>
                <c:pt idx="10">
                  <c:v>39295</c:v>
                </c:pt>
                <c:pt idx="11">
                  <c:v>39326</c:v>
                </c:pt>
                <c:pt idx="12">
                  <c:v>39356</c:v>
                </c:pt>
                <c:pt idx="13">
                  <c:v>39387</c:v>
                </c:pt>
                <c:pt idx="14">
                  <c:v>39417</c:v>
                </c:pt>
                <c:pt idx="15">
                  <c:v>39448</c:v>
                </c:pt>
                <c:pt idx="16">
                  <c:v>39479</c:v>
                </c:pt>
                <c:pt idx="17">
                  <c:v>39508</c:v>
                </c:pt>
                <c:pt idx="18">
                  <c:v>39539</c:v>
                </c:pt>
                <c:pt idx="19">
                  <c:v>39569</c:v>
                </c:pt>
                <c:pt idx="20">
                  <c:v>39600</c:v>
                </c:pt>
                <c:pt idx="21">
                  <c:v>39630</c:v>
                </c:pt>
                <c:pt idx="22">
                  <c:v>39661</c:v>
                </c:pt>
                <c:pt idx="23">
                  <c:v>39692</c:v>
                </c:pt>
                <c:pt idx="24">
                  <c:v>39722</c:v>
                </c:pt>
                <c:pt idx="25">
                  <c:v>39753</c:v>
                </c:pt>
                <c:pt idx="26">
                  <c:v>39783</c:v>
                </c:pt>
                <c:pt idx="27">
                  <c:v>39814</c:v>
                </c:pt>
                <c:pt idx="28">
                  <c:v>39845</c:v>
                </c:pt>
                <c:pt idx="29">
                  <c:v>39873</c:v>
                </c:pt>
                <c:pt idx="30">
                  <c:v>39904</c:v>
                </c:pt>
                <c:pt idx="31">
                  <c:v>39934</c:v>
                </c:pt>
                <c:pt idx="32">
                  <c:v>39965</c:v>
                </c:pt>
                <c:pt idx="33">
                  <c:v>39995</c:v>
                </c:pt>
                <c:pt idx="34">
                  <c:v>40026</c:v>
                </c:pt>
                <c:pt idx="35">
                  <c:v>40057</c:v>
                </c:pt>
                <c:pt idx="36">
                  <c:v>40087</c:v>
                </c:pt>
                <c:pt idx="37">
                  <c:v>40118</c:v>
                </c:pt>
                <c:pt idx="38">
                  <c:v>40148</c:v>
                </c:pt>
                <c:pt idx="39">
                  <c:v>40179</c:v>
                </c:pt>
                <c:pt idx="40">
                  <c:v>40210</c:v>
                </c:pt>
                <c:pt idx="41">
                  <c:v>40238</c:v>
                </c:pt>
                <c:pt idx="42">
                  <c:v>40269</c:v>
                </c:pt>
                <c:pt idx="43">
                  <c:v>40299</c:v>
                </c:pt>
                <c:pt idx="44">
                  <c:v>40330</c:v>
                </c:pt>
                <c:pt idx="45">
                  <c:v>40360</c:v>
                </c:pt>
                <c:pt idx="46">
                  <c:v>40391</c:v>
                </c:pt>
                <c:pt idx="47">
                  <c:v>40422</c:v>
                </c:pt>
                <c:pt idx="48">
                  <c:v>40452</c:v>
                </c:pt>
                <c:pt idx="49">
                  <c:v>40483</c:v>
                </c:pt>
                <c:pt idx="50">
                  <c:v>40513</c:v>
                </c:pt>
                <c:pt idx="51">
                  <c:v>40544</c:v>
                </c:pt>
                <c:pt idx="52">
                  <c:v>40575</c:v>
                </c:pt>
                <c:pt idx="53">
                  <c:v>40603</c:v>
                </c:pt>
                <c:pt idx="54">
                  <c:v>40634</c:v>
                </c:pt>
                <c:pt idx="55">
                  <c:v>40664</c:v>
                </c:pt>
                <c:pt idx="56">
                  <c:v>40695</c:v>
                </c:pt>
                <c:pt idx="57">
                  <c:v>40725</c:v>
                </c:pt>
                <c:pt idx="58">
                  <c:v>40756</c:v>
                </c:pt>
                <c:pt idx="59">
                  <c:v>40787</c:v>
                </c:pt>
                <c:pt idx="60">
                  <c:v>40817</c:v>
                </c:pt>
                <c:pt idx="61">
                  <c:v>40848</c:v>
                </c:pt>
                <c:pt idx="62">
                  <c:v>40878</c:v>
                </c:pt>
                <c:pt idx="63">
                  <c:v>40909</c:v>
                </c:pt>
                <c:pt idx="64">
                  <c:v>40940</c:v>
                </c:pt>
                <c:pt idx="65">
                  <c:v>40969</c:v>
                </c:pt>
                <c:pt idx="66">
                  <c:v>41000</c:v>
                </c:pt>
                <c:pt idx="67">
                  <c:v>41030</c:v>
                </c:pt>
                <c:pt idx="68">
                  <c:v>41061</c:v>
                </c:pt>
                <c:pt idx="69">
                  <c:v>41091</c:v>
                </c:pt>
                <c:pt idx="70">
                  <c:v>41122</c:v>
                </c:pt>
                <c:pt idx="71">
                  <c:v>41153</c:v>
                </c:pt>
                <c:pt idx="72">
                  <c:v>41183</c:v>
                </c:pt>
                <c:pt idx="73">
                  <c:v>41214</c:v>
                </c:pt>
                <c:pt idx="74">
                  <c:v>41244</c:v>
                </c:pt>
                <c:pt idx="75">
                  <c:v>41275</c:v>
                </c:pt>
                <c:pt idx="76">
                  <c:v>41306</c:v>
                </c:pt>
                <c:pt idx="77">
                  <c:v>41334</c:v>
                </c:pt>
                <c:pt idx="78">
                  <c:v>41365</c:v>
                </c:pt>
                <c:pt idx="79">
                  <c:v>41395</c:v>
                </c:pt>
                <c:pt idx="80">
                  <c:v>41426</c:v>
                </c:pt>
                <c:pt idx="81">
                  <c:v>41456</c:v>
                </c:pt>
                <c:pt idx="82">
                  <c:v>41487</c:v>
                </c:pt>
                <c:pt idx="83">
                  <c:v>41518</c:v>
                </c:pt>
                <c:pt idx="84">
                  <c:v>41548</c:v>
                </c:pt>
                <c:pt idx="85">
                  <c:v>41579</c:v>
                </c:pt>
                <c:pt idx="86">
                  <c:v>41609</c:v>
                </c:pt>
                <c:pt idx="87">
                  <c:v>41640</c:v>
                </c:pt>
                <c:pt idx="88">
                  <c:v>41671</c:v>
                </c:pt>
                <c:pt idx="89">
                  <c:v>41699</c:v>
                </c:pt>
                <c:pt idx="90">
                  <c:v>41730</c:v>
                </c:pt>
                <c:pt idx="91">
                  <c:v>41760</c:v>
                </c:pt>
                <c:pt idx="92">
                  <c:v>41791</c:v>
                </c:pt>
                <c:pt idx="93">
                  <c:v>41821</c:v>
                </c:pt>
                <c:pt idx="94">
                  <c:v>41852</c:v>
                </c:pt>
                <c:pt idx="95">
                  <c:v>41883</c:v>
                </c:pt>
                <c:pt idx="96">
                  <c:v>41913</c:v>
                </c:pt>
                <c:pt idx="97">
                  <c:v>41944</c:v>
                </c:pt>
                <c:pt idx="98">
                  <c:v>41974</c:v>
                </c:pt>
                <c:pt idx="99">
                  <c:v>42005</c:v>
                </c:pt>
                <c:pt idx="100">
                  <c:v>42036</c:v>
                </c:pt>
                <c:pt idx="101">
                  <c:v>42064</c:v>
                </c:pt>
                <c:pt idx="102">
                  <c:v>42095</c:v>
                </c:pt>
                <c:pt idx="103">
                  <c:v>42125</c:v>
                </c:pt>
                <c:pt idx="104">
                  <c:v>42156</c:v>
                </c:pt>
                <c:pt idx="105">
                  <c:v>42186</c:v>
                </c:pt>
                <c:pt idx="106">
                  <c:v>42217</c:v>
                </c:pt>
                <c:pt idx="107">
                  <c:v>42248</c:v>
                </c:pt>
                <c:pt idx="108">
                  <c:v>42278</c:v>
                </c:pt>
                <c:pt idx="109">
                  <c:v>42309</c:v>
                </c:pt>
                <c:pt idx="110">
                  <c:v>42339</c:v>
                </c:pt>
                <c:pt idx="111">
                  <c:v>42370</c:v>
                </c:pt>
                <c:pt idx="112">
                  <c:v>42401</c:v>
                </c:pt>
                <c:pt idx="113">
                  <c:v>42430</c:v>
                </c:pt>
                <c:pt idx="114">
                  <c:v>42461</c:v>
                </c:pt>
                <c:pt idx="115">
                  <c:v>42491</c:v>
                </c:pt>
                <c:pt idx="116">
                  <c:v>42522</c:v>
                </c:pt>
                <c:pt idx="117">
                  <c:v>42552</c:v>
                </c:pt>
                <c:pt idx="118">
                  <c:v>42583</c:v>
                </c:pt>
              </c:numCache>
            </c:numRef>
          </c:cat>
          <c:val>
            <c:numRef>
              <c:f>Data!$B$2:$B$120</c:f>
              <c:numCache>
                <c:formatCode>General</c:formatCode>
                <c:ptCount val="119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0</c:v>
                </c:pt>
                <c:pt idx="14">
                  <c:v>5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4</c:v>
                </c:pt>
                <c:pt idx="19">
                  <c:v>7</c:v>
                </c:pt>
                <c:pt idx="20">
                  <c:v>1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9</c:v>
                </c:pt>
                <c:pt idx="25">
                  <c:v>2</c:v>
                </c:pt>
                <c:pt idx="26">
                  <c:v>2</c:v>
                </c:pt>
                <c:pt idx="27">
                  <c:v>6</c:v>
                </c:pt>
                <c:pt idx="28">
                  <c:v>3</c:v>
                </c:pt>
                <c:pt idx="29">
                  <c:v>2</c:v>
                </c:pt>
                <c:pt idx="30">
                  <c:v>0</c:v>
                </c:pt>
                <c:pt idx="31">
                  <c:v>2</c:v>
                </c:pt>
                <c:pt idx="32">
                  <c:v>3</c:v>
                </c:pt>
                <c:pt idx="33">
                  <c:v>1</c:v>
                </c:pt>
                <c:pt idx="34">
                  <c:v>1</c:v>
                </c:pt>
                <c:pt idx="35">
                  <c:v>6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3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6</c:v>
                </c:pt>
                <c:pt idx="47">
                  <c:v>2</c:v>
                </c:pt>
                <c:pt idx="48">
                  <c:v>2</c:v>
                </c:pt>
                <c:pt idx="49">
                  <c:v>5</c:v>
                </c:pt>
                <c:pt idx="50">
                  <c:v>3</c:v>
                </c:pt>
                <c:pt idx="51">
                  <c:v>0</c:v>
                </c:pt>
                <c:pt idx="52">
                  <c:v>6</c:v>
                </c:pt>
                <c:pt idx="53">
                  <c:v>3</c:v>
                </c:pt>
                <c:pt idx="54">
                  <c:v>0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  <c:pt idx="60">
                  <c:v>1</c:v>
                </c:pt>
                <c:pt idx="61">
                  <c:v>6</c:v>
                </c:pt>
                <c:pt idx="62">
                  <c:v>1</c:v>
                </c:pt>
                <c:pt idx="63">
                  <c:v>1</c:v>
                </c:pt>
                <c:pt idx="64">
                  <c:v>9</c:v>
                </c:pt>
                <c:pt idx="65">
                  <c:v>0</c:v>
                </c:pt>
                <c:pt idx="66">
                  <c:v>1</c:v>
                </c:pt>
                <c:pt idx="67">
                  <c:v>2</c:v>
                </c:pt>
                <c:pt idx="68">
                  <c:v>2</c:v>
                </c:pt>
                <c:pt idx="69">
                  <c:v>0</c:v>
                </c:pt>
                <c:pt idx="70">
                  <c:v>1</c:v>
                </c:pt>
                <c:pt idx="71">
                  <c:v>4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4</c:v>
                </c:pt>
                <c:pt idx="78">
                  <c:v>5</c:v>
                </c:pt>
                <c:pt idx="79">
                  <c:v>1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D4-43A7-8AD4-6ABB3C5C067B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Data!$A$2:$A$120</c:f>
              <c:numCache>
                <c:formatCode>yyyy\-mm</c:formatCode>
                <c:ptCount val="119"/>
                <c:pt idx="0">
                  <c:v>38991</c:v>
                </c:pt>
                <c:pt idx="1">
                  <c:v>39022</c:v>
                </c:pt>
                <c:pt idx="2">
                  <c:v>39052</c:v>
                </c:pt>
                <c:pt idx="3">
                  <c:v>39083</c:v>
                </c:pt>
                <c:pt idx="4">
                  <c:v>39114</c:v>
                </c:pt>
                <c:pt idx="5">
                  <c:v>39142</c:v>
                </c:pt>
                <c:pt idx="6">
                  <c:v>39173</c:v>
                </c:pt>
                <c:pt idx="7">
                  <c:v>39203</c:v>
                </c:pt>
                <c:pt idx="8">
                  <c:v>39234</c:v>
                </c:pt>
                <c:pt idx="9">
                  <c:v>39264</c:v>
                </c:pt>
                <c:pt idx="10">
                  <c:v>39295</c:v>
                </c:pt>
                <c:pt idx="11">
                  <c:v>39326</c:v>
                </c:pt>
                <c:pt idx="12">
                  <c:v>39356</c:v>
                </c:pt>
                <c:pt idx="13">
                  <c:v>39387</c:v>
                </c:pt>
                <c:pt idx="14">
                  <c:v>39417</c:v>
                </c:pt>
                <c:pt idx="15">
                  <c:v>39448</c:v>
                </c:pt>
                <c:pt idx="16">
                  <c:v>39479</c:v>
                </c:pt>
                <c:pt idx="17">
                  <c:v>39508</c:v>
                </c:pt>
                <c:pt idx="18">
                  <c:v>39539</c:v>
                </c:pt>
                <c:pt idx="19">
                  <c:v>39569</c:v>
                </c:pt>
                <c:pt idx="20">
                  <c:v>39600</c:v>
                </c:pt>
                <c:pt idx="21">
                  <c:v>39630</c:v>
                </c:pt>
                <c:pt idx="22">
                  <c:v>39661</c:v>
                </c:pt>
                <c:pt idx="23">
                  <c:v>39692</c:v>
                </c:pt>
                <c:pt idx="24">
                  <c:v>39722</c:v>
                </c:pt>
                <c:pt idx="25">
                  <c:v>39753</c:v>
                </c:pt>
                <c:pt idx="26">
                  <c:v>39783</c:v>
                </c:pt>
                <c:pt idx="27">
                  <c:v>39814</c:v>
                </c:pt>
                <c:pt idx="28">
                  <c:v>39845</c:v>
                </c:pt>
                <c:pt idx="29">
                  <c:v>39873</c:v>
                </c:pt>
                <c:pt idx="30">
                  <c:v>39904</c:v>
                </c:pt>
                <c:pt idx="31">
                  <c:v>39934</c:v>
                </c:pt>
                <c:pt idx="32">
                  <c:v>39965</c:v>
                </c:pt>
                <c:pt idx="33">
                  <c:v>39995</c:v>
                </c:pt>
                <c:pt idx="34">
                  <c:v>40026</c:v>
                </c:pt>
                <c:pt idx="35">
                  <c:v>40057</c:v>
                </c:pt>
                <c:pt idx="36">
                  <c:v>40087</c:v>
                </c:pt>
                <c:pt idx="37">
                  <c:v>40118</c:v>
                </c:pt>
                <c:pt idx="38">
                  <c:v>40148</c:v>
                </c:pt>
                <c:pt idx="39">
                  <c:v>40179</c:v>
                </c:pt>
                <c:pt idx="40">
                  <c:v>40210</c:v>
                </c:pt>
                <c:pt idx="41">
                  <c:v>40238</c:v>
                </c:pt>
                <c:pt idx="42">
                  <c:v>40269</c:v>
                </c:pt>
                <c:pt idx="43">
                  <c:v>40299</c:v>
                </c:pt>
                <c:pt idx="44">
                  <c:v>40330</c:v>
                </c:pt>
                <c:pt idx="45">
                  <c:v>40360</c:v>
                </c:pt>
                <c:pt idx="46">
                  <c:v>40391</c:v>
                </c:pt>
                <c:pt idx="47">
                  <c:v>40422</c:v>
                </c:pt>
                <c:pt idx="48">
                  <c:v>40452</c:v>
                </c:pt>
                <c:pt idx="49">
                  <c:v>40483</c:v>
                </c:pt>
                <c:pt idx="50">
                  <c:v>40513</c:v>
                </c:pt>
                <c:pt idx="51">
                  <c:v>40544</c:v>
                </c:pt>
                <c:pt idx="52">
                  <c:v>40575</c:v>
                </c:pt>
                <c:pt idx="53">
                  <c:v>40603</c:v>
                </c:pt>
                <c:pt idx="54">
                  <c:v>40634</c:v>
                </c:pt>
                <c:pt idx="55">
                  <c:v>40664</c:v>
                </c:pt>
                <c:pt idx="56">
                  <c:v>40695</c:v>
                </c:pt>
                <c:pt idx="57">
                  <c:v>40725</c:v>
                </c:pt>
                <c:pt idx="58">
                  <c:v>40756</c:v>
                </c:pt>
                <c:pt idx="59">
                  <c:v>40787</c:v>
                </c:pt>
                <c:pt idx="60">
                  <c:v>40817</c:v>
                </c:pt>
                <c:pt idx="61">
                  <c:v>40848</c:v>
                </c:pt>
                <c:pt idx="62">
                  <c:v>40878</c:v>
                </c:pt>
                <c:pt idx="63">
                  <c:v>40909</c:v>
                </c:pt>
                <c:pt idx="64">
                  <c:v>40940</c:v>
                </c:pt>
                <c:pt idx="65">
                  <c:v>40969</c:v>
                </c:pt>
                <c:pt idx="66">
                  <c:v>41000</c:v>
                </c:pt>
                <c:pt idx="67">
                  <c:v>41030</c:v>
                </c:pt>
                <c:pt idx="68">
                  <c:v>41061</c:v>
                </c:pt>
                <c:pt idx="69">
                  <c:v>41091</c:v>
                </c:pt>
                <c:pt idx="70">
                  <c:v>41122</c:v>
                </c:pt>
                <c:pt idx="71">
                  <c:v>41153</c:v>
                </c:pt>
                <c:pt idx="72">
                  <c:v>41183</c:v>
                </c:pt>
                <c:pt idx="73">
                  <c:v>41214</c:v>
                </c:pt>
                <c:pt idx="74">
                  <c:v>41244</c:v>
                </c:pt>
                <c:pt idx="75">
                  <c:v>41275</c:v>
                </c:pt>
                <c:pt idx="76">
                  <c:v>41306</c:v>
                </c:pt>
                <c:pt idx="77">
                  <c:v>41334</c:v>
                </c:pt>
                <c:pt idx="78">
                  <c:v>41365</c:v>
                </c:pt>
                <c:pt idx="79">
                  <c:v>41395</c:v>
                </c:pt>
                <c:pt idx="80">
                  <c:v>41426</c:v>
                </c:pt>
                <c:pt idx="81">
                  <c:v>41456</c:v>
                </c:pt>
                <c:pt idx="82">
                  <c:v>41487</c:v>
                </c:pt>
                <c:pt idx="83">
                  <c:v>41518</c:v>
                </c:pt>
                <c:pt idx="84">
                  <c:v>41548</c:v>
                </c:pt>
                <c:pt idx="85">
                  <c:v>41579</c:v>
                </c:pt>
                <c:pt idx="86">
                  <c:v>41609</c:v>
                </c:pt>
                <c:pt idx="87">
                  <c:v>41640</c:v>
                </c:pt>
                <c:pt idx="88">
                  <c:v>41671</c:v>
                </c:pt>
                <c:pt idx="89">
                  <c:v>41699</c:v>
                </c:pt>
                <c:pt idx="90">
                  <c:v>41730</c:v>
                </c:pt>
                <c:pt idx="91">
                  <c:v>41760</c:v>
                </c:pt>
                <c:pt idx="92">
                  <c:v>41791</c:v>
                </c:pt>
                <c:pt idx="93">
                  <c:v>41821</c:v>
                </c:pt>
                <c:pt idx="94">
                  <c:v>41852</c:v>
                </c:pt>
                <c:pt idx="95">
                  <c:v>41883</c:v>
                </c:pt>
                <c:pt idx="96">
                  <c:v>41913</c:v>
                </c:pt>
                <c:pt idx="97">
                  <c:v>41944</c:v>
                </c:pt>
                <c:pt idx="98">
                  <c:v>41974</c:v>
                </c:pt>
                <c:pt idx="99">
                  <c:v>42005</c:v>
                </c:pt>
                <c:pt idx="100">
                  <c:v>42036</c:v>
                </c:pt>
                <c:pt idx="101">
                  <c:v>42064</c:v>
                </c:pt>
                <c:pt idx="102">
                  <c:v>42095</c:v>
                </c:pt>
                <c:pt idx="103">
                  <c:v>42125</c:v>
                </c:pt>
                <c:pt idx="104">
                  <c:v>42156</c:v>
                </c:pt>
                <c:pt idx="105">
                  <c:v>42186</c:v>
                </c:pt>
                <c:pt idx="106">
                  <c:v>42217</c:v>
                </c:pt>
                <c:pt idx="107">
                  <c:v>42248</c:v>
                </c:pt>
                <c:pt idx="108">
                  <c:v>42278</c:v>
                </c:pt>
                <c:pt idx="109">
                  <c:v>42309</c:v>
                </c:pt>
                <c:pt idx="110">
                  <c:v>42339</c:v>
                </c:pt>
                <c:pt idx="111">
                  <c:v>42370</c:v>
                </c:pt>
                <c:pt idx="112">
                  <c:v>42401</c:v>
                </c:pt>
                <c:pt idx="113">
                  <c:v>42430</c:v>
                </c:pt>
                <c:pt idx="114">
                  <c:v>42461</c:v>
                </c:pt>
                <c:pt idx="115">
                  <c:v>42491</c:v>
                </c:pt>
                <c:pt idx="116">
                  <c:v>42522</c:v>
                </c:pt>
                <c:pt idx="117">
                  <c:v>42552</c:v>
                </c:pt>
                <c:pt idx="118">
                  <c:v>42583</c:v>
                </c:pt>
              </c:numCache>
            </c:numRef>
          </c:cat>
          <c:val>
            <c:numRef>
              <c:f>Data!$C$2:$C$120</c:f>
              <c:numCache>
                <c:formatCode>General</c:formatCode>
                <c:ptCount val="119"/>
                <c:pt idx="0">
                  <c:v>1.5546218487394958</c:v>
                </c:pt>
                <c:pt idx="1">
                  <c:v>1.5546218487394958</c:v>
                </c:pt>
                <c:pt idx="2">
                  <c:v>1.5546218487394958</c:v>
                </c:pt>
                <c:pt idx="3">
                  <c:v>1.5546218487394958</c:v>
                </c:pt>
                <c:pt idx="4">
                  <c:v>1.5546218487394958</c:v>
                </c:pt>
                <c:pt idx="5">
                  <c:v>1.5546218487394958</c:v>
                </c:pt>
                <c:pt idx="6">
                  <c:v>1.5546218487394958</c:v>
                </c:pt>
                <c:pt idx="7">
                  <c:v>1.5546218487394958</c:v>
                </c:pt>
                <c:pt idx="8">
                  <c:v>1.5546218487394958</c:v>
                </c:pt>
                <c:pt idx="9">
                  <c:v>1.5546218487394958</c:v>
                </c:pt>
                <c:pt idx="10">
                  <c:v>1.5546218487394958</c:v>
                </c:pt>
                <c:pt idx="11">
                  <c:v>1.5546218487394958</c:v>
                </c:pt>
                <c:pt idx="12">
                  <c:v>1.5546218487394958</c:v>
                </c:pt>
                <c:pt idx="13">
                  <c:v>1.5546218487394958</c:v>
                </c:pt>
                <c:pt idx="14">
                  <c:v>1.5546218487394958</c:v>
                </c:pt>
                <c:pt idx="15">
                  <c:v>1.5546218487394958</c:v>
                </c:pt>
                <c:pt idx="16">
                  <c:v>1.5546218487394958</c:v>
                </c:pt>
                <c:pt idx="17">
                  <c:v>1.5546218487394958</c:v>
                </c:pt>
                <c:pt idx="18">
                  <c:v>1.5546218487394958</c:v>
                </c:pt>
                <c:pt idx="19">
                  <c:v>1.5546218487394958</c:v>
                </c:pt>
                <c:pt idx="20">
                  <c:v>1.5546218487394958</c:v>
                </c:pt>
                <c:pt idx="21">
                  <c:v>1.5546218487394958</c:v>
                </c:pt>
                <c:pt idx="22">
                  <c:v>1.5546218487394958</c:v>
                </c:pt>
                <c:pt idx="23">
                  <c:v>1.5546218487394958</c:v>
                </c:pt>
                <c:pt idx="24">
                  <c:v>1.5546218487394958</c:v>
                </c:pt>
                <c:pt idx="25">
                  <c:v>1.5546218487394958</c:v>
                </c:pt>
                <c:pt idx="26">
                  <c:v>1.5546218487394958</c:v>
                </c:pt>
                <c:pt idx="27">
                  <c:v>1.5546218487394958</c:v>
                </c:pt>
                <c:pt idx="28">
                  <c:v>1.5546218487394958</c:v>
                </c:pt>
                <c:pt idx="29">
                  <c:v>1.5546218487394958</c:v>
                </c:pt>
                <c:pt idx="30">
                  <c:v>1.5546218487394958</c:v>
                </c:pt>
                <c:pt idx="31">
                  <c:v>1.5546218487394958</c:v>
                </c:pt>
                <c:pt idx="32">
                  <c:v>1.5546218487394958</c:v>
                </c:pt>
                <c:pt idx="33">
                  <c:v>1.5546218487394958</c:v>
                </c:pt>
                <c:pt idx="34">
                  <c:v>1.5546218487394958</c:v>
                </c:pt>
                <c:pt idx="35">
                  <c:v>1.5546218487394958</c:v>
                </c:pt>
                <c:pt idx="36">
                  <c:v>1.5546218487394958</c:v>
                </c:pt>
                <c:pt idx="37">
                  <c:v>1.5546218487394958</c:v>
                </c:pt>
                <c:pt idx="38">
                  <c:v>1.5546218487394958</c:v>
                </c:pt>
                <c:pt idx="39">
                  <c:v>1.5546218487394958</c:v>
                </c:pt>
                <c:pt idx="40">
                  <c:v>1.5546218487394958</c:v>
                </c:pt>
                <c:pt idx="41">
                  <c:v>1.5546218487394958</c:v>
                </c:pt>
                <c:pt idx="42">
                  <c:v>1.5546218487394958</c:v>
                </c:pt>
                <c:pt idx="43">
                  <c:v>1.5546218487394958</c:v>
                </c:pt>
                <c:pt idx="44">
                  <c:v>1.5546218487394958</c:v>
                </c:pt>
                <c:pt idx="45">
                  <c:v>1.5546218487394958</c:v>
                </c:pt>
                <c:pt idx="46">
                  <c:v>1.5546218487394958</c:v>
                </c:pt>
                <c:pt idx="47">
                  <c:v>1.5546218487394958</c:v>
                </c:pt>
                <c:pt idx="48">
                  <c:v>1.5546218487394958</c:v>
                </c:pt>
                <c:pt idx="49">
                  <c:v>1.5546218487394958</c:v>
                </c:pt>
                <c:pt idx="50">
                  <c:v>1.5546218487394958</c:v>
                </c:pt>
                <c:pt idx="51">
                  <c:v>1.5546218487394958</c:v>
                </c:pt>
                <c:pt idx="52">
                  <c:v>1.5546218487394958</c:v>
                </c:pt>
                <c:pt idx="53">
                  <c:v>1.5546218487394958</c:v>
                </c:pt>
                <c:pt idx="54">
                  <c:v>1.5546218487394958</c:v>
                </c:pt>
                <c:pt idx="55">
                  <c:v>1.5546218487394958</c:v>
                </c:pt>
                <c:pt idx="56">
                  <c:v>1.5546218487394958</c:v>
                </c:pt>
                <c:pt idx="57">
                  <c:v>1.5546218487394958</c:v>
                </c:pt>
                <c:pt idx="58">
                  <c:v>1.5546218487394958</c:v>
                </c:pt>
                <c:pt idx="59">
                  <c:v>1.5546218487394958</c:v>
                </c:pt>
                <c:pt idx="60">
                  <c:v>1.5546218487394958</c:v>
                </c:pt>
                <c:pt idx="61">
                  <c:v>1.5546218487394958</c:v>
                </c:pt>
                <c:pt idx="62">
                  <c:v>1.5546218487394958</c:v>
                </c:pt>
                <c:pt idx="63">
                  <c:v>1.5546218487394958</c:v>
                </c:pt>
                <c:pt idx="64">
                  <c:v>1.5546218487394958</c:v>
                </c:pt>
                <c:pt idx="65">
                  <c:v>1.5546218487394958</c:v>
                </c:pt>
                <c:pt idx="66">
                  <c:v>1.5546218487394958</c:v>
                </c:pt>
                <c:pt idx="67">
                  <c:v>1.5546218487394958</c:v>
                </c:pt>
                <c:pt idx="68">
                  <c:v>1.5546218487394958</c:v>
                </c:pt>
                <c:pt idx="69">
                  <c:v>1.5546218487394958</c:v>
                </c:pt>
                <c:pt idx="70">
                  <c:v>1.5546218487394958</c:v>
                </c:pt>
                <c:pt idx="71">
                  <c:v>1.5546218487394958</c:v>
                </c:pt>
                <c:pt idx="72">
                  <c:v>1.5546218487394958</c:v>
                </c:pt>
                <c:pt idx="73">
                  <c:v>1.5546218487394958</c:v>
                </c:pt>
                <c:pt idx="74">
                  <c:v>1.5546218487394958</c:v>
                </c:pt>
                <c:pt idx="75">
                  <c:v>1.5546218487394958</c:v>
                </c:pt>
                <c:pt idx="76">
                  <c:v>1.5546218487394958</c:v>
                </c:pt>
                <c:pt idx="77">
                  <c:v>1.5546218487394958</c:v>
                </c:pt>
                <c:pt idx="78">
                  <c:v>1.5546218487394958</c:v>
                </c:pt>
                <c:pt idx="79">
                  <c:v>1.5546218487394958</c:v>
                </c:pt>
                <c:pt idx="80">
                  <c:v>1.5546218487394958</c:v>
                </c:pt>
                <c:pt idx="81">
                  <c:v>1.5546218487394958</c:v>
                </c:pt>
                <c:pt idx="82">
                  <c:v>1.5546218487394958</c:v>
                </c:pt>
                <c:pt idx="83">
                  <c:v>1.5546218487394958</c:v>
                </c:pt>
                <c:pt idx="84">
                  <c:v>1.5546218487394958</c:v>
                </c:pt>
                <c:pt idx="85">
                  <c:v>1.5546218487394958</c:v>
                </c:pt>
                <c:pt idx="86">
                  <c:v>1.5546218487394958</c:v>
                </c:pt>
                <c:pt idx="87">
                  <c:v>1.5546218487394958</c:v>
                </c:pt>
                <c:pt idx="88">
                  <c:v>1.5546218487394958</c:v>
                </c:pt>
                <c:pt idx="89">
                  <c:v>1.5546218487394958</c:v>
                </c:pt>
                <c:pt idx="90">
                  <c:v>1.5546218487394958</c:v>
                </c:pt>
                <c:pt idx="91">
                  <c:v>1.5546218487394958</c:v>
                </c:pt>
                <c:pt idx="92">
                  <c:v>1.5546218487394958</c:v>
                </c:pt>
                <c:pt idx="93">
                  <c:v>1.5546218487394958</c:v>
                </c:pt>
                <c:pt idx="94">
                  <c:v>1.5546218487394958</c:v>
                </c:pt>
                <c:pt idx="95">
                  <c:v>1.5546218487394958</c:v>
                </c:pt>
                <c:pt idx="96">
                  <c:v>1.5546218487394958</c:v>
                </c:pt>
                <c:pt idx="97">
                  <c:v>1.5546218487394958</c:v>
                </c:pt>
                <c:pt idx="98">
                  <c:v>1.5546218487394958</c:v>
                </c:pt>
                <c:pt idx="99">
                  <c:v>1.5546218487394958</c:v>
                </c:pt>
                <c:pt idx="100">
                  <c:v>1.5546218487394958</c:v>
                </c:pt>
                <c:pt idx="101">
                  <c:v>1.5546218487394958</c:v>
                </c:pt>
                <c:pt idx="102">
                  <c:v>1.5546218487394958</c:v>
                </c:pt>
                <c:pt idx="103">
                  <c:v>1.5546218487394958</c:v>
                </c:pt>
                <c:pt idx="104">
                  <c:v>1.5546218487394958</c:v>
                </c:pt>
                <c:pt idx="105">
                  <c:v>1.5546218487394958</c:v>
                </c:pt>
                <c:pt idx="106">
                  <c:v>1.5546218487394958</c:v>
                </c:pt>
                <c:pt idx="107">
                  <c:v>1.5546218487394958</c:v>
                </c:pt>
                <c:pt idx="108">
                  <c:v>1.5546218487394958</c:v>
                </c:pt>
                <c:pt idx="109">
                  <c:v>1.5546218487394958</c:v>
                </c:pt>
                <c:pt idx="110">
                  <c:v>1.5546218487394958</c:v>
                </c:pt>
                <c:pt idx="111">
                  <c:v>1.5546218487394958</c:v>
                </c:pt>
                <c:pt idx="112">
                  <c:v>1.5546218487394958</c:v>
                </c:pt>
                <c:pt idx="113">
                  <c:v>1.5546218487394958</c:v>
                </c:pt>
                <c:pt idx="114">
                  <c:v>1.5546218487394958</c:v>
                </c:pt>
                <c:pt idx="115">
                  <c:v>1.5546218487394958</c:v>
                </c:pt>
                <c:pt idx="116">
                  <c:v>1.5546218487394958</c:v>
                </c:pt>
                <c:pt idx="117">
                  <c:v>1.5546218487394958</c:v>
                </c:pt>
                <c:pt idx="118">
                  <c:v>1.5546218487394958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D4-43A7-8AD4-6ABB3C5C067B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Upper Limit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Data!$A$2:$A$120</c:f>
              <c:numCache>
                <c:formatCode>yyyy\-mm</c:formatCode>
                <c:ptCount val="119"/>
                <c:pt idx="0">
                  <c:v>38991</c:v>
                </c:pt>
                <c:pt idx="1">
                  <c:v>39022</c:v>
                </c:pt>
                <c:pt idx="2">
                  <c:v>39052</c:v>
                </c:pt>
                <c:pt idx="3">
                  <c:v>39083</c:v>
                </c:pt>
                <c:pt idx="4">
                  <c:v>39114</c:v>
                </c:pt>
                <c:pt idx="5">
                  <c:v>39142</c:v>
                </c:pt>
                <c:pt idx="6">
                  <c:v>39173</c:v>
                </c:pt>
                <c:pt idx="7">
                  <c:v>39203</c:v>
                </c:pt>
                <c:pt idx="8">
                  <c:v>39234</c:v>
                </c:pt>
                <c:pt idx="9">
                  <c:v>39264</c:v>
                </c:pt>
                <c:pt idx="10">
                  <c:v>39295</c:v>
                </c:pt>
                <c:pt idx="11">
                  <c:v>39326</c:v>
                </c:pt>
                <c:pt idx="12">
                  <c:v>39356</c:v>
                </c:pt>
                <c:pt idx="13">
                  <c:v>39387</c:v>
                </c:pt>
                <c:pt idx="14">
                  <c:v>39417</c:v>
                </c:pt>
                <c:pt idx="15">
                  <c:v>39448</c:v>
                </c:pt>
                <c:pt idx="16">
                  <c:v>39479</c:v>
                </c:pt>
                <c:pt idx="17">
                  <c:v>39508</c:v>
                </c:pt>
                <c:pt idx="18">
                  <c:v>39539</c:v>
                </c:pt>
                <c:pt idx="19">
                  <c:v>39569</c:v>
                </c:pt>
                <c:pt idx="20">
                  <c:v>39600</c:v>
                </c:pt>
                <c:pt idx="21">
                  <c:v>39630</c:v>
                </c:pt>
                <c:pt idx="22">
                  <c:v>39661</c:v>
                </c:pt>
                <c:pt idx="23">
                  <c:v>39692</c:v>
                </c:pt>
                <c:pt idx="24">
                  <c:v>39722</c:v>
                </c:pt>
                <c:pt idx="25">
                  <c:v>39753</c:v>
                </c:pt>
                <c:pt idx="26">
                  <c:v>39783</c:v>
                </c:pt>
                <c:pt idx="27">
                  <c:v>39814</c:v>
                </c:pt>
                <c:pt idx="28">
                  <c:v>39845</c:v>
                </c:pt>
                <c:pt idx="29">
                  <c:v>39873</c:v>
                </c:pt>
                <c:pt idx="30">
                  <c:v>39904</c:v>
                </c:pt>
                <c:pt idx="31">
                  <c:v>39934</c:v>
                </c:pt>
                <c:pt idx="32">
                  <c:v>39965</c:v>
                </c:pt>
                <c:pt idx="33">
                  <c:v>39995</c:v>
                </c:pt>
                <c:pt idx="34">
                  <c:v>40026</c:v>
                </c:pt>
                <c:pt idx="35">
                  <c:v>40057</c:v>
                </c:pt>
                <c:pt idx="36">
                  <c:v>40087</c:v>
                </c:pt>
                <c:pt idx="37">
                  <c:v>40118</c:v>
                </c:pt>
                <c:pt idx="38">
                  <c:v>40148</c:v>
                </c:pt>
                <c:pt idx="39">
                  <c:v>40179</c:v>
                </c:pt>
                <c:pt idx="40">
                  <c:v>40210</c:v>
                </c:pt>
                <c:pt idx="41">
                  <c:v>40238</c:v>
                </c:pt>
                <c:pt idx="42">
                  <c:v>40269</c:v>
                </c:pt>
                <c:pt idx="43">
                  <c:v>40299</c:v>
                </c:pt>
                <c:pt idx="44">
                  <c:v>40330</c:v>
                </c:pt>
                <c:pt idx="45">
                  <c:v>40360</c:v>
                </c:pt>
                <c:pt idx="46">
                  <c:v>40391</c:v>
                </c:pt>
                <c:pt idx="47">
                  <c:v>40422</c:v>
                </c:pt>
                <c:pt idx="48">
                  <c:v>40452</c:v>
                </c:pt>
                <c:pt idx="49">
                  <c:v>40483</c:v>
                </c:pt>
                <c:pt idx="50">
                  <c:v>40513</c:v>
                </c:pt>
                <c:pt idx="51">
                  <c:v>40544</c:v>
                </c:pt>
                <c:pt idx="52">
                  <c:v>40575</c:v>
                </c:pt>
                <c:pt idx="53">
                  <c:v>40603</c:v>
                </c:pt>
                <c:pt idx="54">
                  <c:v>40634</c:v>
                </c:pt>
                <c:pt idx="55">
                  <c:v>40664</c:v>
                </c:pt>
                <c:pt idx="56">
                  <c:v>40695</c:v>
                </c:pt>
                <c:pt idx="57">
                  <c:v>40725</c:v>
                </c:pt>
                <c:pt idx="58">
                  <c:v>40756</c:v>
                </c:pt>
                <c:pt idx="59">
                  <c:v>40787</c:v>
                </c:pt>
                <c:pt idx="60">
                  <c:v>40817</c:v>
                </c:pt>
                <c:pt idx="61">
                  <c:v>40848</c:v>
                </c:pt>
                <c:pt idx="62">
                  <c:v>40878</c:v>
                </c:pt>
                <c:pt idx="63">
                  <c:v>40909</c:v>
                </c:pt>
                <c:pt idx="64">
                  <c:v>40940</c:v>
                </c:pt>
                <c:pt idx="65">
                  <c:v>40969</c:v>
                </c:pt>
                <c:pt idx="66">
                  <c:v>41000</c:v>
                </c:pt>
                <c:pt idx="67">
                  <c:v>41030</c:v>
                </c:pt>
                <c:pt idx="68">
                  <c:v>41061</c:v>
                </c:pt>
                <c:pt idx="69">
                  <c:v>41091</c:v>
                </c:pt>
                <c:pt idx="70">
                  <c:v>41122</c:v>
                </c:pt>
                <c:pt idx="71">
                  <c:v>41153</c:v>
                </c:pt>
                <c:pt idx="72">
                  <c:v>41183</c:v>
                </c:pt>
                <c:pt idx="73">
                  <c:v>41214</c:v>
                </c:pt>
                <c:pt idx="74">
                  <c:v>41244</c:v>
                </c:pt>
                <c:pt idx="75">
                  <c:v>41275</c:v>
                </c:pt>
                <c:pt idx="76">
                  <c:v>41306</c:v>
                </c:pt>
                <c:pt idx="77">
                  <c:v>41334</c:v>
                </c:pt>
                <c:pt idx="78">
                  <c:v>41365</c:v>
                </c:pt>
                <c:pt idx="79">
                  <c:v>41395</c:v>
                </c:pt>
                <c:pt idx="80">
                  <c:v>41426</c:v>
                </c:pt>
                <c:pt idx="81">
                  <c:v>41456</c:v>
                </c:pt>
                <c:pt idx="82">
                  <c:v>41487</c:v>
                </c:pt>
                <c:pt idx="83">
                  <c:v>41518</c:v>
                </c:pt>
                <c:pt idx="84">
                  <c:v>41548</c:v>
                </c:pt>
                <c:pt idx="85">
                  <c:v>41579</c:v>
                </c:pt>
                <c:pt idx="86">
                  <c:v>41609</c:v>
                </c:pt>
                <c:pt idx="87">
                  <c:v>41640</c:v>
                </c:pt>
                <c:pt idx="88">
                  <c:v>41671</c:v>
                </c:pt>
                <c:pt idx="89">
                  <c:v>41699</c:v>
                </c:pt>
                <c:pt idx="90">
                  <c:v>41730</c:v>
                </c:pt>
                <c:pt idx="91">
                  <c:v>41760</c:v>
                </c:pt>
                <c:pt idx="92">
                  <c:v>41791</c:v>
                </c:pt>
                <c:pt idx="93">
                  <c:v>41821</c:v>
                </c:pt>
                <c:pt idx="94">
                  <c:v>41852</c:v>
                </c:pt>
                <c:pt idx="95">
                  <c:v>41883</c:v>
                </c:pt>
                <c:pt idx="96">
                  <c:v>41913</c:v>
                </c:pt>
                <c:pt idx="97">
                  <c:v>41944</c:v>
                </c:pt>
                <c:pt idx="98">
                  <c:v>41974</c:v>
                </c:pt>
                <c:pt idx="99">
                  <c:v>42005</c:v>
                </c:pt>
                <c:pt idx="100">
                  <c:v>42036</c:v>
                </c:pt>
                <c:pt idx="101">
                  <c:v>42064</c:v>
                </c:pt>
                <c:pt idx="102">
                  <c:v>42095</c:v>
                </c:pt>
                <c:pt idx="103">
                  <c:v>42125</c:v>
                </c:pt>
                <c:pt idx="104">
                  <c:v>42156</c:v>
                </c:pt>
                <c:pt idx="105">
                  <c:v>42186</c:v>
                </c:pt>
                <c:pt idx="106">
                  <c:v>42217</c:v>
                </c:pt>
                <c:pt idx="107">
                  <c:v>42248</c:v>
                </c:pt>
                <c:pt idx="108">
                  <c:v>42278</c:v>
                </c:pt>
                <c:pt idx="109">
                  <c:v>42309</c:v>
                </c:pt>
                <c:pt idx="110">
                  <c:v>42339</c:v>
                </c:pt>
                <c:pt idx="111">
                  <c:v>42370</c:v>
                </c:pt>
                <c:pt idx="112">
                  <c:v>42401</c:v>
                </c:pt>
                <c:pt idx="113">
                  <c:v>42430</c:v>
                </c:pt>
                <c:pt idx="114">
                  <c:v>42461</c:v>
                </c:pt>
                <c:pt idx="115">
                  <c:v>42491</c:v>
                </c:pt>
                <c:pt idx="116">
                  <c:v>42522</c:v>
                </c:pt>
                <c:pt idx="117">
                  <c:v>42552</c:v>
                </c:pt>
                <c:pt idx="118">
                  <c:v>42583</c:v>
                </c:pt>
              </c:numCache>
            </c:numRef>
          </c:cat>
          <c:val>
            <c:numRef>
              <c:f>Data!$D$2:$D$120</c:f>
              <c:numCache>
                <c:formatCode>General</c:formatCode>
                <c:ptCount val="119"/>
                <c:pt idx="0">
                  <c:v>7.4739629007691519</c:v>
                </c:pt>
                <c:pt idx="1">
                  <c:v>7.4739629007691519</c:v>
                </c:pt>
                <c:pt idx="2">
                  <c:v>7.4739629007691519</c:v>
                </c:pt>
                <c:pt idx="3">
                  <c:v>7.4739629007691519</c:v>
                </c:pt>
                <c:pt idx="4">
                  <c:v>7.4739629007691519</c:v>
                </c:pt>
                <c:pt idx="5">
                  <c:v>7.4739629007691519</c:v>
                </c:pt>
                <c:pt idx="6">
                  <c:v>7.4739629007691519</c:v>
                </c:pt>
                <c:pt idx="7">
                  <c:v>7.4739629007691519</c:v>
                </c:pt>
                <c:pt idx="8">
                  <c:v>7.4739629007691519</c:v>
                </c:pt>
                <c:pt idx="9">
                  <c:v>7.4739629007691519</c:v>
                </c:pt>
                <c:pt idx="10">
                  <c:v>7.4739629007691519</c:v>
                </c:pt>
                <c:pt idx="11">
                  <c:v>7.4739629007691519</c:v>
                </c:pt>
                <c:pt idx="12">
                  <c:v>7.4739629007691519</c:v>
                </c:pt>
                <c:pt idx="13">
                  <c:v>7.4739629007691519</c:v>
                </c:pt>
                <c:pt idx="14">
                  <c:v>7.4739629007691519</c:v>
                </c:pt>
                <c:pt idx="15">
                  <c:v>7.4739629007691519</c:v>
                </c:pt>
                <c:pt idx="16">
                  <c:v>7.4739629007691519</c:v>
                </c:pt>
                <c:pt idx="17">
                  <c:v>7.4739629007691519</c:v>
                </c:pt>
                <c:pt idx="18">
                  <c:v>7.4739629007691519</c:v>
                </c:pt>
                <c:pt idx="19">
                  <c:v>7.4739629007691519</c:v>
                </c:pt>
                <c:pt idx="20">
                  <c:v>7.4739629007691519</c:v>
                </c:pt>
                <c:pt idx="21">
                  <c:v>7.4739629007691519</c:v>
                </c:pt>
                <c:pt idx="22">
                  <c:v>7.4739629007691519</c:v>
                </c:pt>
                <c:pt idx="23">
                  <c:v>7.4739629007691519</c:v>
                </c:pt>
                <c:pt idx="24">
                  <c:v>7.4739629007691519</c:v>
                </c:pt>
                <c:pt idx="25">
                  <c:v>7.4739629007691519</c:v>
                </c:pt>
                <c:pt idx="26">
                  <c:v>7.4739629007691519</c:v>
                </c:pt>
                <c:pt idx="27">
                  <c:v>7.4739629007691519</c:v>
                </c:pt>
                <c:pt idx="28">
                  <c:v>7.4739629007691519</c:v>
                </c:pt>
                <c:pt idx="29">
                  <c:v>7.4739629007691519</c:v>
                </c:pt>
                <c:pt idx="30">
                  <c:v>7.4739629007691519</c:v>
                </c:pt>
                <c:pt idx="31">
                  <c:v>7.4739629007691519</c:v>
                </c:pt>
                <c:pt idx="32">
                  <c:v>7.4739629007691519</c:v>
                </c:pt>
                <c:pt idx="33">
                  <c:v>7.4739629007691519</c:v>
                </c:pt>
                <c:pt idx="34">
                  <c:v>7.4739629007691519</c:v>
                </c:pt>
                <c:pt idx="35">
                  <c:v>7.4739629007691519</c:v>
                </c:pt>
                <c:pt idx="36">
                  <c:v>7.4739629007691519</c:v>
                </c:pt>
                <c:pt idx="37">
                  <c:v>7.4739629007691519</c:v>
                </c:pt>
                <c:pt idx="38">
                  <c:v>7.4739629007691519</c:v>
                </c:pt>
                <c:pt idx="39">
                  <c:v>7.4739629007691519</c:v>
                </c:pt>
                <c:pt idx="40">
                  <c:v>7.4739629007691519</c:v>
                </c:pt>
                <c:pt idx="41">
                  <c:v>7.4739629007691519</c:v>
                </c:pt>
                <c:pt idx="42">
                  <c:v>7.4739629007691519</c:v>
                </c:pt>
                <c:pt idx="43">
                  <c:v>7.4739629007691519</c:v>
                </c:pt>
                <c:pt idx="44">
                  <c:v>7.4739629007691519</c:v>
                </c:pt>
                <c:pt idx="45">
                  <c:v>7.4739629007691519</c:v>
                </c:pt>
                <c:pt idx="46">
                  <c:v>7.4739629007691519</c:v>
                </c:pt>
                <c:pt idx="47">
                  <c:v>7.4739629007691519</c:v>
                </c:pt>
                <c:pt idx="48">
                  <c:v>7.4739629007691519</c:v>
                </c:pt>
                <c:pt idx="49">
                  <c:v>7.4739629007691519</c:v>
                </c:pt>
                <c:pt idx="50">
                  <c:v>7.4739629007691519</c:v>
                </c:pt>
                <c:pt idx="51">
                  <c:v>7.4739629007691519</c:v>
                </c:pt>
                <c:pt idx="52">
                  <c:v>7.4739629007691519</c:v>
                </c:pt>
                <c:pt idx="53">
                  <c:v>7.4739629007691519</c:v>
                </c:pt>
                <c:pt idx="54">
                  <c:v>7.4739629007691519</c:v>
                </c:pt>
                <c:pt idx="55">
                  <c:v>7.4739629007691519</c:v>
                </c:pt>
                <c:pt idx="56">
                  <c:v>7.4739629007691519</c:v>
                </c:pt>
                <c:pt idx="57">
                  <c:v>7.4739629007691519</c:v>
                </c:pt>
                <c:pt idx="58">
                  <c:v>7.4739629007691519</c:v>
                </c:pt>
                <c:pt idx="59">
                  <c:v>7.4739629007691519</c:v>
                </c:pt>
                <c:pt idx="60">
                  <c:v>7.4739629007691519</c:v>
                </c:pt>
                <c:pt idx="61">
                  <c:v>7.4739629007691519</c:v>
                </c:pt>
                <c:pt idx="62">
                  <c:v>7.4739629007691519</c:v>
                </c:pt>
                <c:pt idx="63">
                  <c:v>7.4739629007691519</c:v>
                </c:pt>
                <c:pt idx="64">
                  <c:v>7.4739629007691519</c:v>
                </c:pt>
                <c:pt idx="65">
                  <c:v>7.4739629007691519</c:v>
                </c:pt>
                <c:pt idx="66">
                  <c:v>7.4739629007691519</c:v>
                </c:pt>
                <c:pt idx="67">
                  <c:v>7.4739629007691519</c:v>
                </c:pt>
                <c:pt idx="68">
                  <c:v>7.4739629007691519</c:v>
                </c:pt>
                <c:pt idx="69">
                  <c:v>7.4739629007691519</c:v>
                </c:pt>
                <c:pt idx="70">
                  <c:v>7.4739629007691519</c:v>
                </c:pt>
                <c:pt idx="71">
                  <c:v>7.4739629007691519</c:v>
                </c:pt>
                <c:pt idx="72">
                  <c:v>7.4739629007691519</c:v>
                </c:pt>
                <c:pt idx="73">
                  <c:v>7.4739629007691519</c:v>
                </c:pt>
                <c:pt idx="74">
                  <c:v>7.4739629007691519</c:v>
                </c:pt>
                <c:pt idx="75">
                  <c:v>7.4739629007691519</c:v>
                </c:pt>
                <c:pt idx="76">
                  <c:v>7.4739629007691519</c:v>
                </c:pt>
                <c:pt idx="77">
                  <c:v>7.4739629007691519</c:v>
                </c:pt>
                <c:pt idx="78">
                  <c:v>7.4739629007691519</c:v>
                </c:pt>
                <c:pt idx="79">
                  <c:v>7.4739629007691519</c:v>
                </c:pt>
                <c:pt idx="80">
                  <c:v>7.4739629007691519</c:v>
                </c:pt>
                <c:pt idx="81">
                  <c:v>7.4739629007691519</c:v>
                </c:pt>
                <c:pt idx="82">
                  <c:v>7.4739629007691519</c:v>
                </c:pt>
                <c:pt idx="83">
                  <c:v>7.4739629007691519</c:v>
                </c:pt>
                <c:pt idx="84">
                  <c:v>7.4739629007691519</c:v>
                </c:pt>
                <c:pt idx="85">
                  <c:v>7.4739629007691519</c:v>
                </c:pt>
                <c:pt idx="86">
                  <c:v>7.4739629007691519</c:v>
                </c:pt>
                <c:pt idx="87">
                  <c:v>7.4739629007691519</c:v>
                </c:pt>
                <c:pt idx="88">
                  <c:v>7.4739629007691519</c:v>
                </c:pt>
                <c:pt idx="89">
                  <c:v>7.4739629007691519</c:v>
                </c:pt>
                <c:pt idx="90">
                  <c:v>7.4739629007691519</c:v>
                </c:pt>
                <c:pt idx="91">
                  <c:v>7.4739629007691519</c:v>
                </c:pt>
                <c:pt idx="92">
                  <c:v>7.4739629007691519</c:v>
                </c:pt>
                <c:pt idx="93">
                  <c:v>7.4739629007691519</c:v>
                </c:pt>
                <c:pt idx="94">
                  <c:v>7.4739629007691519</c:v>
                </c:pt>
                <c:pt idx="95">
                  <c:v>7.4739629007691519</c:v>
                </c:pt>
                <c:pt idx="96">
                  <c:v>7.4739629007691519</c:v>
                </c:pt>
                <c:pt idx="97">
                  <c:v>7.4739629007691519</c:v>
                </c:pt>
                <c:pt idx="98">
                  <c:v>7.4739629007691519</c:v>
                </c:pt>
                <c:pt idx="99">
                  <c:v>7.4739629007691519</c:v>
                </c:pt>
                <c:pt idx="100">
                  <c:v>7.4739629007691519</c:v>
                </c:pt>
                <c:pt idx="101">
                  <c:v>7.4739629007691519</c:v>
                </c:pt>
                <c:pt idx="102">
                  <c:v>7.4739629007691519</c:v>
                </c:pt>
                <c:pt idx="103">
                  <c:v>7.4739629007691519</c:v>
                </c:pt>
                <c:pt idx="104">
                  <c:v>7.4739629007691519</c:v>
                </c:pt>
                <c:pt idx="105">
                  <c:v>7.4739629007691519</c:v>
                </c:pt>
                <c:pt idx="106">
                  <c:v>7.4739629007691519</c:v>
                </c:pt>
                <c:pt idx="107">
                  <c:v>7.4739629007691519</c:v>
                </c:pt>
                <c:pt idx="108">
                  <c:v>7.4739629007691519</c:v>
                </c:pt>
                <c:pt idx="109">
                  <c:v>7.4739629007691519</c:v>
                </c:pt>
                <c:pt idx="110">
                  <c:v>7.4739629007691519</c:v>
                </c:pt>
                <c:pt idx="111">
                  <c:v>7.4739629007691519</c:v>
                </c:pt>
                <c:pt idx="112">
                  <c:v>7.4739629007691519</c:v>
                </c:pt>
                <c:pt idx="113">
                  <c:v>7.4739629007691519</c:v>
                </c:pt>
                <c:pt idx="114">
                  <c:v>7.4739629007691519</c:v>
                </c:pt>
                <c:pt idx="115">
                  <c:v>7.4739629007691519</c:v>
                </c:pt>
                <c:pt idx="116">
                  <c:v>7.4739629007691519</c:v>
                </c:pt>
                <c:pt idx="117">
                  <c:v>7.4739629007691519</c:v>
                </c:pt>
                <c:pt idx="118">
                  <c:v>7.4739629007691519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6D4-43A7-8AD4-6ABB3C5C067B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Lower Limit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Data!$A$2:$A$120</c:f>
              <c:numCache>
                <c:formatCode>yyyy\-mm</c:formatCode>
                <c:ptCount val="119"/>
                <c:pt idx="0">
                  <c:v>38991</c:v>
                </c:pt>
                <c:pt idx="1">
                  <c:v>39022</c:v>
                </c:pt>
                <c:pt idx="2">
                  <c:v>39052</c:v>
                </c:pt>
                <c:pt idx="3">
                  <c:v>39083</c:v>
                </c:pt>
                <c:pt idx="4">
                  <c:v>39114</c:v>
                </c:pt>
                <c:pt idx="5">
                  <c:v>39142</c:v>
                </c:pt>
                <c:pt idx="6">
                  <c:v>39173</c:v>
                </c:pt>
                <c:pt idx="7">
                  <c:v>39203</c:v>
                </c:pt>
                <c:pt idx="8">
                  <c:v>39234</c:v>
                </c:pt>
                <c:pt idx="9">
                  <c:v>39264</c:v>
                </c:pt>
                <c:pt idx="10">
                  <c:v>39295</c:v>
                </c:pt>
                <c:pt idx="11">
                  <c:v>39326</c:v>
                </c:pt>
                <c:pt idx="12">
                  <c:v>39356</c:v>
                </c:pt>
                <c:pt idx="13">
                  <c:v>39387</c:v>
                </c:pt>
                <c:pt idx="14">
                  <c:v>39417</c:v>
                </c:pt>
                <c:pt idx="15">
                  <c:v>39448</c:v>
                </c:pt>
                <c:pt idx="16">
                  <c:v>39479</c:v>
                </c:pt>
                <c:pt idx="17">
                  <c:v>39508</c:v>
                </c:pt>
                <c:pt idx="18">
                  <c:v>39539</c:v>
                </c:pt>
                <c:pt idx="19">
                  <c:v>39569</c:v>
                </c:pt>
                <c:pt idx="20">
                  <c:v>39600</c:v>
                </c:pt>
                <c:pt idx="21">
                  <c:v>39630</c:v>
                </c:pt>
                <c:pt idx="22">
                  <c:v>39661</c:v>
                </c:pt>
                <c:pt idx="23">
                  <c:v>39692</c:v>
                </c:pt>
                <c:pt idx="24">
                  <c:v>39722</c:v>
                </c:pt>
                <c:pt idx="25">
                  <c:v>39753</c:v>
                </c:pt>
                <c:pt idx="26">
                  <c:v>39783</c:v>
                </c:pt>
                <c:pt idx="27">
                  <c:v>39814</c:v>
                </c:pt>
                <c:pt idx="28">
                  <c:v>39845</c:v>
                </c:pt>
                <c:pt idx="29">
                  <c:v>39873</c:v>
                </c:pt>
                <c:pt idx="30">
                  <c:v>39904</c:v>
                </c:pt>
                <c:pt idx="31">
                  <c:v>39934</c:v>
                </c:pt>
                <c:pt idx="32">
                  <c:v>39965</c:v>
                </c:pt>
                <c:pt idx="33">
                  <c:v>39995</c:v>
                </c:pt>
                <c:pt idx="34">
                  <c:v>40026</c:v>
                </c:pt>
                <c:pt idx="35">
                  <c:v>40057</c:v>
                </c:pt>
                <c:pt idx="36">
                  <c:v>40087</c:v>
                </c:pt>
                <c:pt idx="37">
                  <c:v>40118</c:v>
                </c:pt>
                <c:pt idx="38">
                  <c:v>40148</c:v>
                </c:pt>
                <c:pt idx="39">
                  <c:v>40179</c:v>
                </c:pt>
                <c:pt idx="40">
                  <c:v>40210</c:v>
                </c:pt>
                <c:pt idx="41">
                  <c:v>40238</c:v>
                </c:pt>
                <c:pt idx="42">
                  <c:v>40269</c:v>
                </c:pt>
                <c:pt idx="43">
                  <c:v>40299</c:v>
                </c:pt>
                <c:pt idx="44">
                  <c:v>40330</c:v>
                </c:pt>
                <c:pt idx="45">
                  <c:v>40360</c:v>
                </c:pt>
                <c:pt idx="46">
                  <c:v>40391</c:v>
                </c:pt>
                <c:pt idx="47">
                  <c:v>40422</c:v>
                </c:pt>
                <c:pt idx="48">
                  <c:v>40452</c:v>
                </c:pt>
                <c:pt idx="49">
                  <c:v>40483</c:v>
                </c:pt>
                <c:pt idx="50">
                  <c:v>40513</c:v>
                </c:pt>
                <c:pt idx="51">
                  <c:v>40544</c:v>
                </c:pt>
                <c:pt idx="52">
                  <c:v>40575</c:v>
                </c:pt>
                <c:pt idx="53">
                  <c:v>40603</c:v>
                </c:pt>
                <c:pt idx="54">
                  <c:v>40634</c:v>
                </c:pt>
                <c:pt idx="55">
                  <c:v>40664</c:v>
                </c:pt>
                <c:pt idx="56">
                  <c:v>40695</c:v>
                </c:pt>
                <c:pt idx="57">
                  <c:v>40725</c:v>
                </c:pt>
                <c:pt idx="58">
                  <c:v>40756</c:v>
                </c:pt>
                <c:pt idx="59">
                  <c:v>40787</c:v>
                </c:pt>
                <c:pt idx="60">
                  <c:v>40817</c:v>
                </c:pt>
                <c:pt idx="61">
                  <c:v>40848</c:v>
                </c:pt>
                <c:pt idx="62">
                  <c:v>40878</c:v>
                </c:pt>
                <c:pt idx="63">
                  <c:v>40909</c:v>
                </c:pt>
                <c:pt idx="64">
                  <c:v>40940</c:v>
                </c:pt>
                <c:pt idx="65">
                  <c:v>40969</c:v>
                </c:pt>
                <c:pt idx="66">
                  <c:v>41000</c:v>
                </c:pt>
                <c:pt idx="67">
                  <c:v>41030</c:v>
                </c:pt>
                <c:pt idx="68">
                  <c:v>41061</c:v>
                </c:pt>
                <c:pt idx="69">
                  <c:v>41091</c:v>
                </c:pt>
                <c:pt idx="70">
                  <c:v>41122</c:v>
                </c:pt>
                <c:pt idx="71">
                  <c:v>41153</c:v>
                </c:pt>
                <c:pt idx="72">
                  <c:v>41183</c:v>
                </c:pt>
                <c:pt idx="73">
                  <c:v>41214</c:v>
                </c:pt>
                <c:pt idx="74">
                  <c:v>41244</c:v>
                </c:pt>
                <c:pt idx="75">
                  <c:v>41275</c:v>
                </c:pt>
                <c:pt idx="76">
                  <c:v>41306</c:v>
                </c:pt>
                <c:pt idx="77">
                  <c:v>41334</c:v>
                </c:pt>
                <c:pt idx="78">
                  <c:v>41365</c:v>
                </c:pt>
                <c:pt idx="79">
                  <c:v>41395</c:v>
                </c:pt>
                <c:pt idx="80">
                  <c:v>41426</c:v>
                </c:pt>
                <c:pt idx="81">
                  <c:v>41456</c:v>
                </c:pt>
                <c:pt idx="82">
                  <c:v>41487</c:v>
                </c:pt>
                <c:pt idx="83">
                  <c:v>41518</c:v>
                </c:pt>
                <c:pt idx="84">
                  <c:v>41548</c:v>
                </c:pt>
                <c:pt idx="85">
                  <c:v>41579</c:v>
                </c:pt>
                <c:pt idx="86">
                  <c:v>41609</c:v>
                </c:pt>
                <c:pt idx="87">
                  <c:v>41640</c:v>
                </c:pt>
                <c:pt idx="88">
                  <c:v>41671</c:v>
                </c:pt>
                <c:pt idx="89">
                  <c:v>41699</c:v>
                </c:pt>
                <c:pt idx="90">
                  <c:v>41730</c:v>
                </c:pt>
                <c:pt idx="91">
                  <c:v>41760</c:v>
                </c:pt>
                <c:pt idx="92">
                  <c:v>41791</c:v>
                </c:pt>
                <c:pt idx="93">
                  <c:v>41821</c:v>
                </c:pt>
                <c:pt idx="94">
                  <c:v>41852</c:v>
                </c:pt>
                <c:pt idx="95">
                  <c:v>41883</c:v>
                </c:pt>
                <c:pt idx="96">
                  <c:v>41913</c:v>
                </c:pt>
                <c:pt idx="97">
                  <c:v>41944</c:v>
                </c:pt>
                <c:pt idx="98">
                  <c:v>41974</c:v>
                </c:pt>
                <c:pt idx="99">
                  <c:v>42005</c:v>
                </c:pt>
                <c:pt idx="100">
                  <c:v>42036</c:v>
                </c:pt>
                <c:pt idx="101">
                  <c:v>42064</c:v>
                </c:pt>
                <c:pt idx="102">
                  <c:v>42095</c:v>
                </c:pt>
                <c:pt idx="103">
                  <c:v>42125</c:v>
                </c:pt>
                <c:pt idx="104">
                  <c:v>42156</c:v>
                </c:pt>
                <c:pt idx="105">
                  <c:v>42186</c:v>
                </c:pt>
                <c:pt idx="106">
                  <c:v>42217</c:v>
                </c:pt>
                <c:pt idx="107">
                  <c:v>42248</c:v>
                </c:pt>
                <c:pt idx="108">
                  <c:v>42278</c:v>
                </c:pt>
                <c:pt idx="109">
                  <c:v>42309</c:v>
                </c:pt>
                <c:pt idx="110">
                  <c:v>42339</c:v>
                </c:pt>
                <c:pt idx="111">
                  <c:v>42370</c:v>
                </c:pt>
                <c:pt idx="112">
                  <c:v>42401</c:v>
                </c:pt>
                <c:pt idx="113">
                  <c:v>42430</c:v>
                </c:pt>
                <c:pt idx="114">
                  <c:v>42461</c:v>
                </c:pt>
                <c:pt idx="115">
                  <c:v>42491</c:v>
                </c:pt>
                <c:pt idx="116">
                  <c:v>42522</c:v>
                </c:pt>
                <c:pt idx="117">
                  <c:v>42552</c:v>
                </c:pt>
                <c:pt idx="118">
                  <c:v>42583</c:v>
                </c:pt>
              </c:numCache>
            </c:numRef>
          </c:cat>
          <c:val>
            <c:numRef>
              <c:f>Data!$E$2:$E$120</c:f>
              <c:numCache>
                <c:formatCode>General</c:formatCode>
                <c:ptCount val="1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6D4-43A7-8AD4-6ABB3C5C0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4953424"/>
        <c:axId val="1134947184"/>
      </c:lineChart>
      <c:catAx>
        <c:axId val="1134953424"/>
        <c:scaling>
          <c:orientation val="minMax"/>
        </c:scaling>
        <c:delete val="0"/>
        <c:axPos val="b"/>
        <c:numFmt formatCode="yyyy\-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947184"/>
        <c:crosses val="autoZero"/>
        <c:auto val="0"/>
        <c:lblAlgn val="ctr"/>
        <c:lblOffset val="100"/>
        <c:noMultiLvlLbl val="0"/>
      </c:catAx>
      <c:valAx>
        <c:axId val="113494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95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28461-1689-49A6-AA12-8984BC69D672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42DE-1E9A-4391-BC8B-85EA13A751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42DE-1E9A-4391-BC8B-85EA13A7514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25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4742-0D40-48C5-81FE-2F3A968EFE26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2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72C3-69D5-4513-85A6-953811237AFA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13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FA1B-D29C-4CC7-BA5B-0B8B51CE9BC6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7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EF85-18B1-44D6-BD36-0441039AA795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7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F1C2-CD16-4543-A0EC-B1F4051B0EB1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8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0905-9FBA-4A50-92EB-22D2B16DF732}" type="datetime1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4E6-0923-43A1-AEA5-01B7A5DC4B0E}" type="datetime1">
              <a:rPr lang="en-GB" smtClean="0"/>
              <a:t>05/09/2021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6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F4E-CEC7-4FFA-B873-9C9031752A91}" type="datetime1">
              <a:rPr lang="en-GB" smtClean="0"/>
              <a:t>05/09/2021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29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39CF-808F-42D8-8EDB-ADA618A0698F}" type="datetime1">
              <a:rPr lang="en-GB" smtClean="0"/>
              <a:t>05/09/2021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Gabriele Quatrana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D9FE7A-97A7-482E-966F-EC7A6C95AE1E}" type="datetime1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Gabriele Quatrana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D83-7357-473C-8B13-1413D75ECA85}" type="datetime1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7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85D0CD-2014-4CFE-B5E5-11506DAA1175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Gabriele Quatrana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400315"/>
            <a:ext cx="1312025" cy="457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A6C0B922-E0BE-4A4C-9E51-3FE28EB39C6C}" type="slidenum">
              <a:rPr lang="en-GB" smtClean="0"/>
              <a:pPr/>
              <a:t>‹N›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travis-ci.com/gabrielequatrana/Deliverable1" TargetMode="External"/><Relationship Id="rId2" Type="http://schemas.openxmlformats.org/officeDocument/2006/relationships/hyperlink" Target="https://github.com/gabrielequatrana/Deliverable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narcloud.io/dashboard?id=gabrielequatrana_Deliverable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5E8E2-C797-4534-8FB8-BD7467EE8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800" dirty="0"/>
              <a:t>Deliverable 1</a:t>
            </a:r>
            <a:br>
              <a:rPr lang="it-IT" dirty="0"/>
            </a:br>
            <a:r>
              <a:rPr lang="it-IT" dirty="0"/>
              <a:t>Process Control Chart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0BEF36-8D5C-4770-A618-E40E7701E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Gabriele Quatrana 0306403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50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5D58B-8471-4C28-BE2C-8DA134EE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 Control Chart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E7D2F1-C709-4794-9E32-1E6D7132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D4C5F4-6DB1-4CBC-BB4F-406B0405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10</a:t>
            </a:fld>
            <a:endParaRPr lang="en-GB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80724B87-2A31-4554-BBB5-16DCA9BD1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83838"/>
              </p:ext>
            </p:extLst>
          </p:nvPr>
        </p:nvGraphicFramePr>
        <p:xfrm>
          <a:off x="609600" y="1847849"/>
          <a:ext cx="11074400" cy="408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0D8A7C-3765-4AD1-B15B-8367F48B3DA4}"/>
              </a:ext>
            </a:extLst>
          </p:cNvPr>
          <p:cNvSpPr txBox="1"/>
          <p:nvPr/>
        </p:nvSpPr>
        <p:spPr>
          <a:xfrm>
            <a:off x="609600" y="5944463"/>
            <a:ext cx="1107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/>
              <a:t>Process Control Chart che rappresenta il numero di «Fixed New Feature» per mese del progetto QPID</a:t>
            </a:r>
            <a:endParaRPr lang="en-GB" sz="1050" i="1" dirty="0"/>
          </a:p>
        </p:txBody>
      </p:sp>
    </p:spTree>
    <p:extLst>
      <p:ext uri="{BB962C8B-B14F-4D97-AF65-F5344CB8AC3E}">
        <p14:creationId xmlns:p14="http://schemas.microsoft.com/office/powerpoint/2010/main" val="57510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2DD4FC-62F1-4E90-97A5-DCE8A47B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dirty="0"/>
              <a:t>Risultati</a:t>
            </a:r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2675736-9BF0-44FB-97F8-B9975B75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626735"/>
            <a:ext cx="4340764" cy="362453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CA7739-CE16-45C4-A85A-E6477D0B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185 ticket di tipo «Fixed New Feature».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Periodo di osservazione di 119 mesi (2006-10/2016-08).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Si può notare che il grafico è generalmente stabile: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Solo </a:t>
            </a:r>
            <a:r>
              <a:rPr lang="it-IT" b="1" dirty="0"/>
              <a:t>2</a:t>
            </a:r>
            <a:r>
              <a:rPr lang="it-IT" dirty="0"/>
              <a:t> punti oltrepassano il limite superiore del grafico.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b="1" dirty="0"/>
              <a:t>2008-10</a:t>
            </a:r>
            <a:r>
              <a:rPr lang="it-IT" dirty="0"/>
              <a:t>: superiore di circa 1,5 rispetto al limite.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b="1" dirty="0"/>
              <a:t>2012-01</a:t>
            </a:r>
            <a:r>
              <a:rPr lang="it-IT" dirty="0"/>
              <a:t>: superiore di circa 1,5 rispetto al limite.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1D2123-54B3-4F1C-9B34-83997F5F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F8C178-D93D-4EEB-B7E1-B44830F0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3729" y="6433890"/>
            <a:ext cx="1312025" cy="424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6C0B922-E0BE-4A4C-9E51-3FE28EB39C6C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61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2DD4FC-62F1-4E90-97A5-DCE8A47B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dirty="0"/>
              <a:t>Analisi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CA7739-CE16-45C4-A85A-E6477D0B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3"/>
            <a:ext cx="6574973" cy="4127379"/>
          </a:xfrm>
        </p:spPr>
        <p:txBody>
          <a:bodyPr>
            <a:normAutofit lnSpcReduction="10000"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Analizzando il grafico ottenuto, si può suddividere il processo di sviluppo in tre periodi: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Prima del 2009: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600" dirty="0"/>
              <a:t>Periodo in cui si presenta il primo </a:t>
            </a:r>
            <a:r>
              <a:rPr lang="it-IT" sz="1600" b="1" dirty="0"/>
              <a:t>outlier</a:t>
            </a:r>
            <a:r>
              <a:rPr lang="it-IT" sz="1600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600" dirty="0"/>
              <a:t>L'andamento generale di discosta molto dalla media.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Tra 2009 e 2012: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600" dirty="0"/>
              <a:t>Periodo più stabile dei tre.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600" dirty="0"/>
              <a:t>Le oscillazioni tendono a essere più vicine alla media.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600" dirty="0"/>
              <a:t>Nessun valore esce dai limiti.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Dopo il 2012: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600" dirty="0"/>
              <a:t>Periodo in cui si presenta il secondo </a:t>
            </a:r>
            <a:r>
              <a:rPr lang="it-IT" sz="1600" b="1" dirty="0"/>
              <a:t>outlier</a:t>
            </a:r>
            <a:r>
              <a:rPr lang="it-IT" sz="1600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600" dirty="0"/>
              <a:t>In un primo momento l’andamento sembra essere abbastanza regolare.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600" dirty="0"/>
              <a:t>Nella parte finale del periodo, la curva tende a stabilizzarsi verso il limite inferiore.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1D2123-54B3-4F1C-9B34-83997F5F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Gabriele Quatrana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270F305-817A-4356-B6FD-2749CF0BD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3875" y="1489135"/>
            <a:ext cx="4300924" cy="3774060"/>
          </a:xfrm>
          <a:prstGeom prst="rect">
            <a:avLst/>
          </a:prstGeom>
        </p:spPr>
      </p:pic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CBD7431D-1BFC-4B12-B828-3F020E2F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3729" y="6433890"/>
            <a:ext cx="1312025" cy="424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6C0B922-E0BE-4A4C-9E51-3FE28EB39C6C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17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20A04-0479-4202-9DAD-D61535D8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Conclusioni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1F3EE7-C8A9-417B-ADB0-3205D833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Gabriele Quatrana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B3E048-BCD2-4E1D-8567-398C5B65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6213" lvl="0" indent="-176213">
              <a:buFont typeface="Arial" panose="020B0604020202020204" pitchFamily="34" charset="0"/>
              <a:buChar char="•"/>
            </a:pPr>
            <a:r>
              <a:rPr lang="it-IT" dirty="0"/>
              <a:t>Nel periodo </a:t>
            </a:r>
            <a:r>
              <a:rPr lang="it-IT" b="1" dirty="0"/>
              <a:t>pre-2009</a:t>
            </a:r>
            <a:r>
              <a:rPr lang="it-IT" dirty="0"/>
              <a:t> si può osservare un andamento abbastanza instabile con un’oscillazione elevata nell’ultima parte:</a:t>
            </a:r>
            <a:endParaRPr lang="en-US" dirty="0"/>
          </a:p>
          <a:p>
            <a:pPr marL="534988" lvl="1" indent="-174625">
              <a:buFont typeface="Courier New" panose="02070309020205020404" pitchFamily="49" charset="0"/>
              <a:buChar char="o"/>
            </a:pPr>
            <a:r>
              <a:rPr lang="it-IT" dirty="0"/>
              <a:t>Essendo il periodo di inizializzazione del progetto, sono state sviluppate un numero maggiore di nuove feature.</a:t>
            </a:r>
            <a:endParaRPr lang="en-US" dirty="0"/>
          </a:p>
          <a:p>
            <a:pPr marL="176213" lvl="0" indent="-176213">
              <a:buFont typeface="Arial" panose="020B0604020202020204" pitchFamily="34" charset="0"/>
              <a:buChar char="•"/>
            </a:pPr>
            <a:r>
              <a:rPr lang="it-IT" dirty="0"/>
              <a:t>Nel periodo </a:t>
            </a:r>
            <a:r>
              <a:rPr lang="it-IT" b="1" dirty="0"/>
              <a:t>tra 2009 e 2012 </a:t>
            </a:r>
            <a:r>
              <a:rPr lang="it-IT" dirty="0"/>
              <a:t>si può osservare un andamento molto regolare:</a:t>
            </a:r>
            <a:endParaRPr lang="en-US" dirty="0"/>
          </a:p>
          <a:p>
            <a:pPr marL="534988" lvl="1" indent="-174625">
              <a:buFont typeface="Courier New" panose="02070309020205020404" pitchFamily="49" charset="0"/>
              <a:buChar char="o"/>
            </a:pPr>
            <a:r>
              <a:rPr lang="it-IT" dirty="0"/>
              <a:t>L’applicazione è entrate in una fase di sviluppo costante in cui le feature principali sono state implementate.</a:t>
            </a:r>
            <a:endParaRPr lang="en-US" dirty="0"/>
          </a:p>
          <a:p>
            <a:pPr marL="534988" lvl="1" indent="-174625">
              <a:buFont typeface="Courier New" panose="02070309020205020404" pitchFamily="49" charset="0"/>
              <a:buChar char="o"/>
            </a:pPr>
            <a:r>
              <a:rPr lang="it-IT" dirty="0"/>
              <a:t>Altre feature vengono implementate sporadicamente.</a:t>
            </a:r>
            <a:endParaRPr lang="en-US" dirty="0"/>
          </a:p>
          <a:p>
            <a:pPr marL="176213" lvl="0" indent="-176213">
              <a:buFont typeface="Arial" panose="020B0604020202020204" pitchFamily="34" charset="0"/>
              <a:buChar char="•"/>
            </a:pPr>
            <a:r>
              <a:rPr lang="it-IT" dirty="0"/>
              <a:t>Nel periodo </a:t>
            </a:r>
            <a:r>
              <a:rPr lang="it-IT" b="1" dirty="0"/>
              <a:t>post-2012</a:t>
            </a:r>
            <a:r>
              <a:rPr lang="it-IT" dirty="0"/>
              <a:t> si può osservare una diminuzione dell’attività di sviluppo:</a:t>
            </a:r>
            <a:endParaRPr lang="en-US" dirty="0"/>
          </a:p>
          <a:p>
            <a:pPr marL="534988" lvl="1" indent="-174625">
              <a:buFont typeface="Courier New" panose="02070309020205020404" pitchFamily="49" charset="0"/>
              <a:buChar char="o"/>
            </a:pPr>
            <a:r>
              <a:rPr lang="it-IT" dirty="0"/>
              <a:t>Nella parte iniziale del periodo osserviamo un valore anomalo che potrebbe essere dato dal rilascio imminente di una nuova versione del software.</a:t>
            </a:r>
            <a:endParaRPr lang="en-US" dirty="0"/>
          </a:p>
          <a:p>
            <a:pPr marL="534988" lvl="1" indent="-174625">
              <a:buFont typeface="Courier New" panose="02070309020205020404" pitchFamily="49" charset="0"/>
              <a:buChar char="o"/>
            </a:pPr>
            <a:r>
              <a:rPr lang="it-IT" dirty="0"/>
              <a:t>Nella seconda parte riscontriamo una diminuzione sostanziale dell’attività di sviluppo.</a:t>
            </a:r>
            <a:endParaRPr lang="en-US" dirty="0"/>
          </a:p>
          <a:p>
            <a:pPr marL="534988" lvl="1" indent="-174625">
              <a:buFont typeface="Courier New" panose="02070309020205020404" pitchFamily="49" charset="0"/>
              <a:buChar char="o"/>
            </a:pPr>
            <a:r>
              <a:rPr lang="it-IT" dirty="0"/>
              <a:t>Questo potrebbe essere il risultato della cessazione dello sviluppo del progetto o della sostituzione dell’ </a:t>
            </a:r>
            <a:r>
              <a:rPr lang="it-IT" b="1" dirty="0"/>
              <a:t>Issue Tracking System</a:t>
            </a:r>
            <a:r>
              <a:rPr lang="it-IT" dirty="0"/>
              <a:t>.</a:t>
            </a:r>
            <a:endParaRPr lang="en-US" dirty="0"/>
          </a:p>
          <a:p>
            <a:endParaRPr lang="en-GB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6D0999B7-7943-4196-932B-AD097D38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3729" y="6433890"/>
            <a:ext cx="1312025" cy="424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6C0B922-E0BE-4A4C-9E51-3FE28EB39C6C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37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AC9DB-31FB-4BE0-A384-AAF1330E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48BA95-0151-4519-AFD4-EB0C8F49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GitHub: </a:t>
            </a:r>
            <a:r>
              <a:rPr lang="it-IT" dirty="0">
                <a:hlinkClick r:id="rId2"/>
              </a:rPr>
              <a:t>https://github.com/gabrielequatrana/Deliverable1</a:t>
            </a: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Travis CI: </a:t>
            </a:r>
            <a:r>
              <a:rPr lang="it-IT" dirty="0">
                <a:hlinkClick r:id="rId3"/>
              </a:rPr>
              <a:t>https://app.travis-ci.com/gabrielequatrana/Deliverable1</a:t>
            </a: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SonarCloud: </a:t>
            </a:r>
            <a:r>
              <a:rPr lang="it-IT" dirty="0">
                <a:hlinkClick r:id="rId4"/>
              </a:rPr>
              <a:t>https://sonarcloud.io/dashboard?id=gabrielequatrana_Deliverable1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FE00A2-9158-480E-97EA-7EF32E2E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6" name="Segnaposto numero diapositiva 4">
            <a:extLst>
              <a:ext uri="{FF2B5EF4-FFF2-40B4-BE49-F238E27FC236}">
                <a16:creationId xmlns:a16="http://schemas.microsoft.com/office/drawing/2014/main" id="{4FBFAB92-34A0-4A2D-92EA-17195598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3729" y="6433890"/>
            <a:ext cx="1312025" cy="424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6C0B922-E0BE-4A4C-9E51-3FE28EB39C6C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29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2C318B-0615-41FB-89FE-A9FBC18D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IT" sz="4400" b="1" dirty="0">
                <a:solidFill>
                  <a:srgbClr val="FFFFFF"/>
                </a:solidFill>
              </a:rPr>
              <a:t>Sommario</a:t>
            </a:r>
            <a:endParaRPr lang="en-GB" sz="44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0CACA7-7819-41A9-9C05-CBDADE06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Introduzione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Progettazione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Process Control Chart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Risultati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Analisi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Conclusioni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Riferimenti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19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79673-13BC-40F2-80BD-E40D5164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83307-C7FA-4B84-B6C2-45F65631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L’obiettivo di questo deliverable è quello di misurare la stabilità di un attributo di progetto attraverso un </a:t>
            </a:r>
            <a:r>
              <a:rPr lang="it-IT" b="1" dirty="0"/>
              <a:t>Process Control Chart</a:t>
            </a:r>
            <a:r>
              <a:rPr lang="it-IT" dirty="0"/>
              <a:t>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b="1" dirty="0"/>
              <a:t>Process Control Chart </a:t>
            </a:r>
            <a:r>
              <a:rPr lang="it-IT" dirty="0"/>
              <a:t>è un grafico utilizzato per studiare l’evoluzione temporale e la stabilità di un processo di sviluppo qualsiasi.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costruire un </a:t>
            </a:r>
            <a:r>
              <a:rPr lang="it-IT" b="1" dirty="0"/>
              <a:t>PCC</a:t>
            </a:r>
            <a:r>
              <a:rPr lang="it-IT" dirty="0"/>
              <a:t> bisogna:</a:t>
            </a:r>
          </a:p>
          <a:p>
            <a:pPr marL="531813" lvl="1" indent="-265113">
              <a:buFont typeface="Courier New" panose="02070309020205020404" pitchFamily="49" charset="0"/>
              <a:buChar char="o"/>
            </a:pPr>
            <a:r>
              <a:rPr lang="it-IT" dirty="0"/>
              <a:t>Selezionare l’asse Y: attributo da monitorare.</a:t>
            </a:r>
          </a:p>
          <a:p>
            <a:pPr marL="531813" lvl="1" indent="-265113">
              <a:buFont typeface="Courier New" panose="02070309020205020404" pitchFamily="49" charset="0"/>
              <a:buChar char="o"/>
            </a:pPr>
            <a:r>
              <a:rPr lang="it-IT" dirty="0"/>
              <a:t>Selezionare l’asse X: metrica temporale considerata (giorni, mesi, anni, release, …)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Una volta definito l’attributo di interesse, si valuta il suo comportamento rispetto all’andamento medio:</a:t>
            </a:r>
          </a:p>
          <a:p>
            <a:pPr marL="531813" lvl="2" indent="-265113">
              <a:buFont typeface="Courier New" panose="02070309020205020404" pitchFamily="49" charset="0"/>
              <a:buChar char="o"/>
            </a:pPr>
            <a:r>
              <a:rPr lang="it-IT" sz="1800" dirty="0"/>
              <a:t>Si definiscono i limiti superiore e inferiore del grafico.</a:t>
            </a:r>
          </a:p>
          <a:p>
            <a:pPr marL="531813" lvl="2" indent="-265113">
              <a:buFont typeface="Courier New" panose="02070309020205020404" pitchFamily="49" charset="0"/>
              <a:buChar char="o"/>
            </a:pPr>
            <a:r>
              <a:rPr lang="it-IT" sz="1800" dirty="0"/>
              <a:t>Si individuano gli </a:t>
            </a:r>
            <a:r>
              <a:rPr lang="it-IT" sz="1800" b="1" dirty="0"/>
              <a:t>outlier</a:t>
            </a:r>
            <a:r>
              <a:rPr lang="it-IT" sz="1800" dirty="0"/>
              <a:t>, ovvero i valori che sorpassano i limiti definiti in precedenza e che rappresentano un comportamento anomalo del processo.</a:t>
            </a:r>
          </a:p>
          <a:p>
            <a:pPr marL="201168" lvl="1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5D3233-FFCB-4766-B91F-F200DFB9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6B372F-3C80-40C4-A47B-F3006E21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8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79673-13BC-40F2-80BD-E40D5164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83307-C7FA-4B84-B6C2-45F65631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L’attività di </a:t>
            </a:r>
            <a:r>
              <a:rPr lang="it-IT" b="1" dirty="0"/>
              <a:t>Software Analytics</a:t>
            </a:r>
            <a:r>
              <a:rPr lang="it-IT" dirty="0"/>
              <a:t>, svolta tramite </a:t>
            </a:r>
            <a:r>
              <a:rPr lang="it-IT" b="1" dirty="0"/>
              <a:t>PCC</a:t>
            </a:r>
            <a:r>
              <a:rPr lang="it-IT" dirty="0"/>
              <a:t>, permette di controllare i processi in corso per trovare e correggere eventuali problemi che si verificano: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it-IT" dirty="0"/>
              <a:t>Possiamo individuare l’istante in cui si è verificato un problema.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it-IT" dirty="0"/>
              <a:t>Possiamo studiare l’andamento del processo nei periodi precedenti o successivi a tale anomalia.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it-IT" dirty="0"/>
              <a:t>Possiamo determinare le cause del problema individuato.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Il progetto preso in considerazione per lo sviluppo del </a:t>
            </a:r>
            <a:r>
              <a:rPr lang="it-IT" b="1" dirty="0"/>
              <a:t>Process Control Chart</a:t>
            </a:r>
            <a:r>
              <a:rPr lang="it-IT" dirty="0"/>
              <a:t> è </a:t>
            </a:r>
            <a:r>
              <a:rPr lang="it-IT" b="1" dirty="0"/>
              <a:t>QPID</a:t>
            </a:r>
            <a:r>
              <a:rPr lang="it-IT" dirty="0"/>
              <a:t>:</a:t>
            </a:r>
            <a:endParaRPr lang="it-IT" b="1" dirty="0"/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it-IT" dirty="0"/>
              <a:t>La metrica temporale considerata sono i </a:t>
            </a:r>
            <a:r>
              <a:rPr lang="it-IT" b="1" dirty="0"/>
              <a:t>mesi</a:t>
            </a:r>
            <a:r>
              <a:rPr lang="it-IT" dirty="0"/>
              <a:t>.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it-IT" dirty="0"/>
              <a:t>L’attributo da analizzare considerato è il</a:t>
            </a:r>
            <a:r>
              <a:rPr lang="it-IT" b="1" dirty="0"/>
              <a:t> numero di «Fixed New Feature»</a:t>
            </a:r>
            <a:r>
              <a:rPr lang="it-IT" dirty="0"/>
              <a:t>.</a:t>
            </a:r>
          </a:p>
          <a:p>
            <a:pPr marL="201168" lvl="1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5D3233-FFCB-4766-B91F-F200DFB9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6B372F-3C80-40C4-A47B-F3006E21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9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raccogliere i dati necessari alla costruzione del grafico, è stato sviluppato un software apposito in linguaggio Java.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Il programma si occupa di: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Clonare il progetto da un repository </a:t>
            </a:r>
            <a:r>
              <a:rPr lang="it-IT" b="1" dirty="0"/>
              <a:t>GitHub</a:t>
            </a:r>
            <a:r>
              <a:rPr lang="it-IT" dirty="0"/>
              <a:t>.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Estrarre i commit dal progetto clonato.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Estrarre i ticket di tipo «Fixed New Feature» da </a:t>
            </a:r>
            <a:r>
              <a:rPr lang="it-IT" b="1" dirty="0"/>
              <a:t>Jira</a:t>
            </a:r>
            <a:r>
              <a:rPr lang="it-IT" dirty="0"/>
              <a:t>.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Eseguire il mapping tra commit e ticket.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Analizzare i ticket rimasti.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Salvare i dati ottenuti su un file </a:t>
            </a:r>
            <a:r>
              <a:rPr lang="it-IT" i="1" dirty="0"/>
              <a:t>CSV</a:t>
            </a:r>
            <a:r>
              <a:rPr lang="it-IT" dirty="0"/>
              <a:t>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Infine, il file </a:t>
            </a:r>
            <a:r>
              <a:rPr lang="it-IT" i="1" dirty="0"/>
              <a:t>CSV</a:t>
            </a:r>
            <a:r>
              <a:rPr lang="it-IT" dirty="0"/>
              <a:t> è stato importato in un foglio </a:t>
            </a:r>
            <a:r>
              <a:rPr lang="it-IT" i="1" dirty="0"/>
              <a:t>Excel</a:t>
            </a:r>
            <a:r>
              <a:rPr lang="it-IT" dirty="0"/>
              <a:t> per realizzare il </a:t>
            </a:r>
            <a:r>
              <a:rPr lang="it-IT" b="1" dirty="0"/>
              <a:t>Process Control Chart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0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Git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l’interazione con il progetto </a:t>
            </a:r>
            <a:r>
              <a:rPr lang="it-IT" i="1" dirty="0"/>
              <a:t>Git</a:t>
            </a:r>
            <a:r>
              <a:rPr lang="it-IT" dirty="0"/>
              <a:t> è stata utilizzata la libreria </a:t>
            </a:r>
            <a:r>
              <a:rPr lang="it-IT" i="1" dirty="0"/>
              <a:t>JGit</a:t>
            </a:r>
            <a:r>
              <a:rPr lang="it-IT" dirty="0"/>
              <a:t>: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Il programma clona la repository tramite il comando </a:t>
            </a:r>
            <a:r>
              <a:rPr lang="it-IT" i="1" dirty="0"/>
              <a:t>clone()</a:t>
            </a:r>
            <a:r>
              <a:rPr lang="it-IT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Dopodiché, estrae tutti i commit dal repository clonato: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6</a:t>
            </a:fld>
            <a:endParaRPr lang="en-GB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6BFDC4-F832-4C62-B766-A0EE7D6EC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43" y="2601030"/>
            <a:ext cx="6192114" cy="1057423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781183-4C14-4C51-A36D-E9C85E44B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21" y="4240092"/>
            <a:ext cx="649695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Jira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Attraverso le </a:t>
            </a:r>
            <a:r>
              <a:rPr lang="it-IT" b="1" dirty="0"/>
              <a:t>Rest API</a:t>
            </a:r>
            <a:r>
              <a:rPr lang="it-IT" dirty="0"/>
              <a:t> messe a disposizione da </a:t>
            </a:r>
            <a:r>
              <a:rPr lang="it-IT" i="1" dirty="0"/>
              <a:t>Jira</a:t>
            </a:r>
            <a:r>
              <a:rPr lang="it-IT" dirty="0"/>
              <a:t>, vengono estratti tutti ticket di tipo «Fixed New Feature»: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ognuno dei ticket ottenuti, viene istanziato un nuovo oggetto </a:t>
            </a:r>
            <a:r>
              <a:rPr lang="it-IT" i="1" dirty="0"/>
              <a:t>Ticket</a:t>
            </a:r>
            <a:r>
              <a:rPr lang="it-IT" dirty="0"/>
              <a:t>, che mantiene l’ID e la data di creazione del ticket:</a:t>
            </a:r>
            <a:endParaRPr lang="it-IT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7</a:t>
            </a:fld>
            <a:endParaRPr lang="en-GB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258509-BA02-4D21-8C2A-1BF5E530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22" y="2523664"/>
            <a:ext cx="8287907" cy="771633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E45637-BF7A-4CB8-91F1-CECC6636C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61" y="4202051"/>
            <a:ext cx="703043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Git &amp; Jira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effettuare il mapping tra i ticket </a:t>
            </a:r>
            <a:r>
              <a:rPr lang="it-IT" i="1" dirty="0"/>
              <a:t>Jira</a:t>
            </a:r>
            <a:r>
              <a:rPr lang="it-IT" dirty="0"/>
              <a:t> e i commit </a:t>
            </a:r>
            <a:r>
              <a:rPr lang="it-IT" i="1" dirty="0"/>
              <a:t>Git</a:t>
            </a:r>
            <a:r>
              <a:rPr lang="it-IT" dirty="0"/>
              <a:t>, si eliminano tutti i ticket che non hanno commit associati: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In seguito, il programma costruisce una lista che contiene i mesi compresi tra la data del primo ticket e dell’ultimo ticket.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ogni mese, viene contato il numero di volte che questo appare nella lista dei ticket.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Infine, i risultati ottenuti vengono salvati su un file </a:t>
            </a:r>
            <a:r>
              <a:rPr lang="it-IT" i="1" dirty="0"/>
              <a:t>CSV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8</a:t>
            </a:fld>
            <a:endParaRPr lang="en-GB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1EC22D-202A-4C58-BAEA-2D26D728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90" y="2546390"/>
            <a:ext cx="809738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4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Grafico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Il file </a:t>
            </a:r>
            <a:r>
              <a:rPr lang="it-IT" i="1" dirty="0"/>
              <a:t>CSV</a:t>
            </a:r>
            <a:r>
              <a:rPr lang="it-IT" dirty="0"/>
              <a:t> ottenuto è stato importato in un foglio </a:t>
            </a:r>
            <a:r>
              <a:rPr lang="it-IT" i="1" dirty="0"/>
              <a:t>Excel</a:t>
            </a:r>
            <a:r>
              <a:rPr lang="it-IT" dirty="0"/>
              <a:t> per poter costruire il grafico.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Sono stati calcolati i seguenti dati: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Numero medio di «Fixed New Feature» tra tutti i mesi considerati: </a:t>
            </a:r>
            <a:r>
              <a:rPr lang="it-IT" b="1" i="1" dirty="0"/>
              <a:t>MEAN</a:t>
            </a:r>
            <a:r>
              <a:rPr lang="it-IT" dirty="0"/>
              <a:t>.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Deviazione standard dei dati ottenuti: </a:t>
            </a:r>
            <a:r>
              <a:rPr lang="it-IT" b="1" i="1" dirty="0"/>
              <a:t>STDV</a:t>
            </a:r>
            <a:r>
              <a:rPr lang="en-GB" i="1" dirty="0"/>
              <a:t>.</a:t>
            </a:r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Limite superiore: </a:t>
            </a:r>
            <a:r>
              <a:rPr lang="it-IT" b="1" i="1" dirty="0"/>
              <a:t>Upper Limit = MEAN + 3*STDV.</a:t>
            </a:r>
            <a:endParaRPr lang="it-IT" i="1" dirty="0"/>
          </a:p>
          <a:p>
            <a:pPr marL="449263" lvl="1" indent="-249238">
              <a:buFont typeface="Courier New" panose="02070309020205020404" pitchFamily="49" charset="0"/>
              <a:buChar char="o"/>
            </a:pPr>
            <a:r>
              <a:rPr lang="it-IT" dirty="0"/>
              <a:t>Limite inferiore: </a:t>
            </a:r>
            <a:r>
              <a:rPr lang="it-IT" b="1" i="1" dirty="0"/>
              <a:t>Lower Limit = max{0; MEAN – 3*STDV}</a:t>
            </a:r>
            <a:r>
              <a:rPr lang="it-IT" i="1" dirty="0"/>
              <a:t>.</a:t>
            </a:r>
          </a:p>
          <a:p>
            <a:pPr marL="182563" indent="-182563">
              <a:buFont typeface="Arial" panose="020B0604020202020204" pitchFamily="34" charset="0"/>
              <a:buChar char="•"/>
              <a:tabLst>
                <a:tab pos="4389438" algn="l"/>
              </a:tabLst>
            </a:pPr>
            <a:r>
              <a:rPr lang="it-IT" dirty="0"/>
              <a:t>I valori calcolati in precedenza sono stati inseriti nel grafico per visualizzare graficamente l’andamento dei vari punti.</a:t>
            </a:r>
          </a:p>
          <a:p>
            <a:pPr marR="0" algn="l"/>
            <a:endParaRPr lang="en-GB" sz="1800" b="0" i="0" u="none" strike="noStrike" baseline="0" dirty="0">
              <a:solidFill>
                <a:srgbClr val="0D0D0D"/>
              </a:solidFill>
              <a:latin typeface="Cambria Math" panose="020405030504060302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25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</TotalTime>
  <Words>1000</Words>
  <Application>Microsoft Office PowerPoint</Application>
  <PresentationFormat>Widescreen</PresentationFormat>
  <Paragraphs>129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Retrospettivo</vt:lpstr>
      <vt:lpstr>Deliverable 1 Process Control Chart</vt:lpstr>
      <vt:lpstr>Sommario</vt:lpstr>
      <vt:lpstr>Introduzione</vt:lpstr>
      <vt:lpstr>Introduzione</vt:lpstr>
      <vt:lpstr>Progettazione</vt:lpstr>
      <vt:lpstr>Progettazione – Git</vt:lpstr>
      <vt:lpstr>Progettazione – Jira</vt:lpstr>
      <vt:lpstr>Progettazione – Git &amp; Jira</vt:lpstr>
      <vt:lpstr>Progettazione – Grafico</vt:lpstr>
      <vt:lpstr>Process Control Chart</vt:lpstr>
      <vt:lpstr>Risultati</vt:lpstr>
      <vt:lpstr>Analisi</vt:lpstr>
      <vt:lpstr>Conclusioni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1 Process Control Chart</dc:title>
  <dc:creator>gabriele quatrana</dc:creator>
  <cp:lastModifiedBy>gabriele quatrana</cp:lastModifiedBy>
  <cp:revision>112</cp:revision>
  <dcterms:created xsi:type="dcterms:W3CDTF">2021-08-02T22:33:07Z</dcterms:created>
  <dcterms:modified xsi:type="dcterms:W3CDTF">2021-09-05T13:58:30Z</dcterms:modified>
</cp:coreProperties>
</file>