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8"/>
    <p:restoredTop sz="94719"/>
  </p:normalViewPr>
  <p:slideViewPr>
    <p:cSldViewPr snapToGrid="0">
      <p:cViewPr varScale="1">
        <p:scale>
          <a:sx n="145" d="100"/>
          <a:sy n="145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75EFB-204D-6A44-B095-9E70F71182A2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EABC9-2ED2-B444-BD37-7EBA2AAF1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18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EABC9-2ED2-B444-BD37-7EBA2AAF130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4150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EABC9-2ED2-B444-BD37-7EBA2AAF130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46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36A22C-A1F6-CE7E-07BE-3C5E906BE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D07398-71E6-0D88-F21C-E71CB8A67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F59FFA-AE4D-2924-B5E6-8EB82472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03A-FE8D-3740-8852-5821FEF05C90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87B4A6-9449-56C5-18D5-D8ADF303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0C1619-D59F-CA85-B3BD-E6B56B39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6D14-D322-C344-92FB-B1CBB2D1F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62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9BB5C0-D460-894D-2148-C088F710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3CCFD8-11C2-A9CF-7E1F-9F4A74E8A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9A914F-CBD2-69AB-B431-70FF5AC4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03A-FE8D-3740-8852-5821FEF05C90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EECF86-A2A4-2F09-3FD4-347C2DF2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D03985-C81A-6F4C-97AF-3AEE15EA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6D14-D322-C344-92FB-B1CBB2D1F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14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E8EE0E0-4C5B-B7C1-74EE-E174E0C6C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32B7ADD-CE0F-A353-2336-BC80A6C0B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2927F5-CB2D-832E-BF3F-BCEA4C80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03A-FE8D-3740-8852-5821FEF05C90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267E68-161D-496F-B21E-1B418C95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0CB29-BC86-6476-7658-09391757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6D14-D322-C344-92FB-B1CBB2D1F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644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AE5FC-3C78-6366-3FA7-1EF3F3E7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4519B6-10D6-C135-B804-C79DCF3F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869AC2-3108-920F-971D-F79B3410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03A-FE8D-3740-8852-5821FEF05C90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1BB7FF-24D9-07C9-100E-BA187046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B9A557-9201-A862-268D-75BD9FCF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6D14-D322-C344-92FB-B1CBB2D1F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00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B20DD-FD52-E53C-05A8-F1AF5DEA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69DB3E-1D01-9437-A425-43E46DC3F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0D3B8C-5A9E-C9FB-8191-A5784399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03A-FE8D-3740-8852-5821FEF05C90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5B0583-9984-ACF3-EE4A-408D8ADF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277FB6-122A-79CC-56EE-E5D69DD6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6D14-D322-C344-92FB-B1CBB2D1F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59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971B0F-D5D6-2CEA-0D16-923C426F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751EAA-0CD0-EEC9-6690-CFFFAFA90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204367-2EB7-8FB8-D50B-413A68E12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0CAC6D-DA94-9255-D1A8-1345B9BC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03A-FE8D-3740-8852-5821FEF05C90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A35E57-4683-0A2B-106C-E4C54AFB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E50BCF-4A23-B6E1-6EB1-6E2DCC4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6D14-D322-C344-92FB-B1CBB2D1F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25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6C687-4909-E1BD-980B-F2A152C4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2260A0-5AF9-D867-4136-7F3BBC06E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4B537C-798B-0965-8C69-B576AA9D6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1A2BBA5-2936-4013-4925-BCB30011F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574BF65-0CC7-A7FB-1DAC-D5AD241FC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C316DD-BCD8-AA4A-556B-7ACDA417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03A-FE8D-3740-8852-5821FEF05C90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D107BE3-F8F7-35B8-8400-DFDEA367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71C26F6-576D-F8DE-205C-7F71A681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6D14-D322-C344-92FB-B1CBB2D1F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25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F9E9D3-7E9F-9F4B-8755-A0CFA1C3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CD5156-A0FA-5B7C-DA6C-C3D9455D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03A-FE8D-3740-8852-5821FEF05C90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AE9729-9165-60B2-0173-E30D3ACC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F4648A-6738-1DAB-0065-95ED2F30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6D14-D322-C344-92FB-B1CBB2D1F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530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30EB7BA-0E60-DA64-ABD4-C016FA32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03A-FE8D-3740-8852-5821FEF05C90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F2CA99-6FF9-782A-5ACA-22B57BD7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3BA255-D0A1-BB57-14FB-C4B1E285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6D14-D322-C344-92FB-B1CBB2D1F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4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E6CFE4-64AB-29E5-0D8B-56451258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463DEF-FADD-D72F-CDF9-DB4D7D7D4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278F17-9817-25AF-34D4-EC5047FB6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4777EB-2BB5-27E1-241A-3D4A778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03A-FE8D-3740-8852-5821FEF05C90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F1E87E-12E1-65ED-A95D-A3245583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52B579-553E-D649-5B71-3AE54B2E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6D14-D322-C344-92FB-B1CBB2D1F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03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7077A3-2BF7-D2F4-A338-271D8B63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C57BB9-DC1D-CAEC-0F2A-63E326D65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517A719-301A-28C8-6C09-2540E405D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EE13B1-DF70-DF94-8D17-D76542BD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03A-FE8D-3740-8852-5821FEF05C90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4ABFE2-082F-B061-E851-AC36EB07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B85330-97B8-25AF-65AB-367B8C12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6D14-D322-C344-92FB-B1CBB2D1F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0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F1C642F-03AE-509F-4384-09B097D3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02ACDB-9831-7349-FF95-E4A382E2D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755A94-0E6D-DFE2-BAAE-767D2C888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C0403A-FE8D-3740-8852-5821FEF05C90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31C33A-322F-33A2-7EC9-55078D5F7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D7FBAD-D741-494C-CA9F-C698A3299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A96D14-D322-C344-92FB-B1CBB2D1F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843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-doc.i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076FDA-0D71-5E34-13BF-F62B313C8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161"/>
            <a:ext cx="9144000" cy="2815370"/>
          </a:xfrm>
        </p:spPr>
        <p:txBody>
          <a:bodyPr>
            <a:normAutofit fontScale="90000"/>
          </a:bodyPr>
          <a:lstStyle/>
          <a:p>
            <a:r>
              <a:rPr lang="it-IT"/>
              <a:t>Corso di Web Programming: MHW1</a:t>
            </a:r>
            <a:br>
              <a:rPr lang="it-IT"/>
            </a:br>
            <a:br>
              <a:rPr lang="it-IT"/>
            </a:br>
            <a:r>
              <a:rPr lang="it-IT" sz="2700"/>
              <a:t>Gabriele Randazzo</a:t>
            </a:r>
            <a:endParaRPr lang="it-IT" sz="27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D852AC7-F7D6-BF1A-DC2A-58320F892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9239"/>
            <a:ext cx="9144000" cy="1655762"/>
          </a:xfrm>
        </p:spPr>
        <p:txBody>
          <a:bodyPr>
            <a:normAutofit/>
          </a:bodyPr>
          <a:lstStyle/>
          <a:p>
            <a:r>
              <a:rPr lang="it-IT" sz="3200"/>
              <a:t>Sito di riferimento: </a:t>
            </a:r>
            <a:r>
              <a:rPr lang="it-IT" sz="3200">
                <a:hlinkClick r:id="rId3"/>
              </a:rPr>
              <a:t>https://www.auto-doc.it/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22380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Sito Web, Pagina Web, Pubblicità online&#10;&#10;Descrizione generata automaticamente">
            <a:extLst>
              <a:ext uri="{FF2B5EF4-FFF2-40B4-BE49-F238E27FC236}">
                <a16:creationId xmlns:a16="http://schemas.microsoft.com/office/drawing/2014/main" id="{8746FADB-8756-D3E8-A6F1-929F9945C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197"/>
            <a:ext cx="12199473" cy="685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1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Sito Web, Pubblicità online&#10;&#10;Descrizione generata automaticamente">
            <a:extLst>
              <a:ext uri="{FF2B5EF4-FFF2-40B4-BE49-F238E27FC236}">
                <a16:creationId xmlns:a16="http://schemas.microsoft.com/office/drawing/2014/main" id="{DF3EFB4B-B20E-A8F4-0D2C-11A65918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" y="0"/>
            <a:ext cx="12189098" cy="685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6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ito Web, schermata, Pubblicità online&#10;&#10;Descrizione generata automaticamente">
            <a:extLst>
              <a:ext uri="{FF2B5EF4-FFF2-40B4-BE49-F238E27FC236}">
                <a16:creationId xmlns:a16="http://schemas.microsoft.com/office/drawing/2014/main" id="{D8C4666A-3FC7-8979-ED46-247E61803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" y="0"/>
            <a:ext cx="12180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6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BB1DE001-2DE6-6D99-3E82-8B67F992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085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</Words>
  <Application>Microsoft Macintosh PowerPoint</Application>
  <PresentationFormat>Widescreen</PresentationFormat>
  <Paragraphs>4</Paragraphs>
  <Slides>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di Office</vt:lpstr>
      <vt:lpstr>Corso di Web Programming: MHW1  Gabriele Randazzo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GABRIELE RANDAZZO</dc:creator>
  <cp:lastModifiedBy>GABRIELE RANDAZZO</cp:lastModifiedBy>
  <cp:revision>3</cp:revision>
  <dcterms:created xsi:type="dcterms:W3CDTF">2024-03-24T10:24:01Z</dcterms:created>
  <dcterms:modified xsi:type="dcterms:W3CDTF">2024-03-24T10:50:11Z</dcterms:modified>
</cp:coreProperties>
</file>