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FA3D0-4A40-4D64-9950-E7E877BF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439E5-0A1C-41FD-BA64-0F1749007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B9B9E-D71F-4CD2-887D-28C1E46B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4A645-B230-4C3E-B25A-B9116368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F80FF-9AAF-46C3-BF88-543CDF8E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4C71-4A92-4FD1-850A-ED1283F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C616C-EADB-4BDD-ACD4-ABDF4C0F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A1225-CE7F-41F6-AEA8-3D291CF5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5B120-962E-46E9-953C-A35F268C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2EB18-B86B-4DA6-9BF2-5E714E1B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0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5850FF-C4D5-4063-ADE4-F5E988ABA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FFEE8-57FD-4E70-879D-E8AE8337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A7ABD-8516-4D29-9D1B-59DDB2E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5AD29-ED02-42B2-8387-DE2551EB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759D3-8694-4D76-8AD0-25BC0299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E7D0-8406-4F91-9591-A6402DBB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78D76-2FCB-40C0-BCC8-1B14DA72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B295E-A2EC-4064-B79F-7D7533F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91F17-520F-49DA-A996-7B59D8D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D72E5-E1ED-455D-92F9-9D4B663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FB0D-CC1C-4914-A9C9-696475F6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2D99B-BBC9-47CC-BD32-D380D1A2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0D6FD-2080-47DB-A1EC-1796A988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1D604-243C-4E72-9A34-AA032C75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53E82-0874-4F71-A92C-64A4514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75988-2A43-4226-ADF8-A3B2151B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A5821-73D8-4A58-9C18-8C57AA1FB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EEC518-A572-41D9-950A-062D21A8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75FF5-18B7-49FE-A099-8DF1E5BB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79D5C-4F11-469D-8EB8-D021A43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CF71B-6092-4FEF-876A-FF37873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9FED8-D079-4E39-8136-B0B4A242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62CD8C-F886-4A76-BE7D-DC4C748F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0F81A7-7585-4174-8DDC-33148D1D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10D40B-4F11-475B-AC6C-390B1F73F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68BAFB-6A35-4C79-8CF4-6895CAB3D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531ED8-638A-4B7D-85BB-55664850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6F095E-3257-4F2A-82C7-A0D5CB10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BC4CB1-ED8F-491A-BF95-57DC45FB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BC726-189A-4660-90E9-AA56739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ECE286-9021-43E5-856C-48D32BF6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5D249B-E468-4537-9E3E-E8DB3C51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F1C846-B2DC-42E4-AD74-CDBC22B5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6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A16F3B-14E5-40F8-82DB-5ABD204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99033E-F5C9-4507-8381-4C5BCB19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23766-3613-4875-8F00-AEC6ED9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3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09FAD-6B8E-43C9-A069-F4CECCF4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B9E60-5787-46FD-AD53-50434C23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DCB3E2-D5DB-4CA7-81CB-F536ED26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CAAA8-C98C-4B25-82D1-82213C13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87ECD-2F25-456F-B6AF-BEBC4FA0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FC413-06A1-4D60-9B08-152AFD13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02C73-8D0F-44CD-937D-FA89BBEE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431981-5D57-4E2A-ACCD-89202B343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DE9700-3AD1-45CD-8DB8-F5465DB3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0FAFE-5D95-4FA3-8077-0C76C4A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12219-32AE-45CB-867D-AF96700A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A19283-D958-4AC1-877A-67989CC9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3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DFF42-0D65-431F-9D68-4E8453D9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C4A09-3F16-4006-9B0A-29B0C6C62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C0DB8-964E-484B-879F-410F94F7E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4E1C-052C-4AD4-AB3D-E7D943A4BBDD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8A656-EBE2-4886-99DF-3C23B3CE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BFA5F-97EA-4C29-85D7-C9CEF1737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1AA2-DC33-40A0-B4BB-714FC2713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em com preenchimento sólido">
            <a:extLst>
              <a:ext uri="{FF2B5EF4-FFF2-40B4-BE49-F238E27FC236}">
                <a16:creationId xmlns:a16="http://schemas.microsoft.com/office/drawing/2014/main" id="{F294C9E5-6CBB-4EE5-9A8D-7156A5C0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0192" y="2607177"/>
            <a:ext cx="914400" cy="914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25D9536-B65D-4DDB-8208-5FFCE4E1FFD0}"/>
              </a:ext>
            </a:extLst>
          </p:cNvPr>
          <p:cNvSpPr/>
          <p:nvPr/>
        </p:nvSpPr>
        <p:spPr>
          <a:xfrm>
            <a:off x="3435409" y="1079617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Fazer login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8AF23CC-9043-4072-B471-5144B484454B}"/>
              </a:ext>
            </a:extLst>
          </p:cNvPr>
          <p:cNvSpPr/>
          <p:nvPr/>
        </p:nvSpPr>
        <p:spPr>
          <a:xfrm>
            <a:off x="3435409" y="2060958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Turmas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CDB254-21DA-4CEE-AA8C-7D65CCF4E4FA}"/>
              </a:ext>
            </a:extLst>
          </p:cNvPr>
          <p:cNvSpPr/>
          <p:nvPr/>
        </p:nvSpPr>
        <p:spPr>
          <a:xfrm>
            <a:off x="3435409" y="3064377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Atividades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370D3CC-FCD6-42EC-AE41-A43A9999A2C6}"/>
              </a:ext>
            </a:extLst>
          </p:cNvPr>
          <p:cNvSpPr/>
          <p:nvPr/>
        </p:nvSpPr>
        <p:spPr>
          <a:xfrm>
            <a:off x="3435409" y="4067796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518D125-83ED-4B1B-AA50-1B2D5EA736B7}"/>
              </a:ext>
            </a:extLst>
          </p:cNvPr>
          <p:cNvSpPr/>
          <p:nvPr/>
        </p:nvSpPr>
        <p:spPr>
          <a:xfrm>
            <a:off x="6479136" y="2060958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CRUD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80FA2D2-5E03-4F07-B5CB-3116FB15A80F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948015" y="2513885"/>
            <a:ext cx="15311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5610F4D-BDD4-4530-9112-C1D3F16CDAC7}"/>
              </a:ext>
            </a:extLst>
          </p:cNvPr>
          <p:cNvSpPr/>
          <p:nvPr/>
        </p:nvSpPr>
        <p:spPr>
          <a:xfrm>
            <a:off x="6479136" y="3064376"/>
            <a:ext cx="1512606" cy="9058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CRUD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A1D2C0D-ADDC-48F5-83F1-3E5F3E12E2D2}"/>
              </a:ext>
            </a:extLst>
          </p:cNvPr>
          <p:cNvCxnSpPr/>
          <p:nvPr/>
        </p:nvCxnSpPr>
        <p:spPr>
          <a:xfrm>
            <a:off x="4948015" y="3517302"/>
            <a:ext cx="15311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omputador estrutura de tópicos">
            <a:extLst>
              <a:ext uri="{FF2B5EF4-FFF2-40B4-BE49-F238E27FC236}">
                <a16:creationId xmlns:a16="http://schemas.microsoft.com/office/drawing/2014/main" id="{675A4EFE-8506-41C7-97EA-6BC55BB7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826" y="2607177"/>
            <a:ext cx="914400" cy="91440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9000A96-0D73-4BC5-A1D8-0D5524499ED6}"/>
              </a:ext>
            </a:extLst>
          </p:cNvPr>
          <p:cNvCxnSpPr>
            <a:stCxn id="20" idx="1"/>
            <a:endCxn id="12" idx="6"/>
          </p:cNvCxnSpPr>
          <p:nvPr/>
        </p:nvCxnSpPr>
        <p:spPr>
          <a:xfrm flipH="1" flipV="1">
            <a:off x="7991742" y="2513885"/>
            <a:ext cx="1406084" cy="55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30A86B8-39A7-4FC9-904F-86BFC9199E8C}"/>
              </a:ext>
            </a:extLst>
          </p:cNvPr>
          <p:cNvCxnSpPr>
            <a:stCxn id="20" idx="1"/>
            <a:endCxn id="17" idx="6"/>
          </p:cNvCxnSpPr>
          <p:nvPr/>
        </p:nvCxnSpPr>
        <p:spPr>
          <a:xfrm flipH="1">
            <a:off x="7991742" y="3064377"/>
            <a:ext cx="1406084" cy="45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B85989E-F695-40D4-9D32-4AA4E5E5DDC4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2654592" y="1532544"/>
            <a:ext cx="780817" cy="1531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565C3B5-1114-474D-BA8E-4638CCDB9516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2654592" y="2513885"/>
            <a:ext cx="780817" cy="55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2BB1D96-CF4F-4213-8B9A-58351F13978B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2654592" y="3064377"/>
            <a:ext cx="780817" cy="45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8CD9B0D-0F32-4A83-868E-4234C4429C51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654592" y="3064377"/>
            <a:ext cx="780817" cy="145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8B3806-C686-4AE1-A536-9B49A8CE2456}"/>
              </a:ext>
            </a:extLst>
          </p:cNvPr>
          <p:cNvSpPr txBox="1"/>
          <p:nvPr/>
        </p:nvSpPr>
        <p:spPr>
          <a:xfrm>
            <a:off x="1698776" y="3559101"/>
            <a:ext cx="117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8D06BC8-E6EE-4BD3-BA48-2861A90BDCDA}"/>
              </a:ext>
            </a:extLst>
          </p:cNvPr>
          <p:cNvSpPr txBox="1"/>
          <p:nvPr/>
        </p:nvSpPr>
        <p:spPr>
          <a:xfrm>
            <a:off x="9322751" y="3423218"/>
            <a:ext cx="117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203316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25</dc:creator>
  <cp:lastModifiedBy>Aluno 25</cp:lastModifiedBy>
  <cp:revision>3</cp:revision>
  <dcterms:created xsi:type="dcterms:W3CDTF">2024-04-15T22:55:46Z</dcterms:created>
  <dcterms:modified xsi:type="dcterms:W3CDTF">2024-04-15T23:48:08Z</dcterms:modified>
</cp:coreProperties>
</file>