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737"/>
  </p:normalViewPr>
  <p:slideViewPr>
    <p:cSldViewPr snapToGrid="0" snapToObjects="1">
      <p:cViewPr varScale="1">
        <p:scale>
          <a:sx n="85" d="100"/>
          <a:sy n="85" d="100"/>
        </p:scale>
        <p:origin x="1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876EF-F179-894C-BCD9-8794EA54F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BADBC8-B0EA-6C4E-9F99-D9842AECF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6CD758-0100-E443-85BA-6B65A8F4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AF90-90C6-9D42-9F50-54FB22781C05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E4688E-E3E5-E24D-930B-B7670F7C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12F8F5-AC88-E846-BD25-79FC2DF1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F4B5-2FBA-F645-B1D6-89B0A66073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67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48B99-C599-7847-8B50-4A468C8B2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23CC3D-7A09-234D-B117-CAF2881D9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EBAFF1-79E6-BD44-A00C-FD6434C6F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AF90-90C6-9D42-9F50-54FB22781C05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1115D4-64A0-7B4C-9E9B-BBDD1FAB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57198E-39C7-F648-8505-A19F83DB0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F4B5-2FBA-F645-B1D6-89B0A66073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89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A5AD70-8317-8440-94FF-4D8492A56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29FE40-9E73-C449-94F3-D8329DAFE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7921D1-1573-ED4D-B5D3-226F3AD1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AF90-90C6-9D42-9F50-54FB22781C05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A3B7B3-E2AA-B34C-A7DC-005BB13CC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80ADF6-B4EB-674A-A270-F1006B22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F4B5-2FBA-F645-B1D6-89B0A66073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47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A1629-1394-3D43-9E6C-12EC6161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9DFD39-6840-E14B-8A8A-B542BA223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E5FFC5-8110-C143-8750-7DE8F164F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AF90-90C6-9D42-9F50-54FB22781C05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CB6E25-4104-DE42-B484-816C51EF9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0D36B8-BF52-594E-BB06-9F1548F1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F4B5-2FBA-F645-B1D6-89B0A66073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9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F64AC-72E8-504A-BAFB-D3C4BE3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256B06-929F-2C47-BDC2-4E7284398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458392-8982-FC4B-A547-56564A9F8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AF90-90C6-9D42-9F50-54FB22781C05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4DBCB3-483E-BC4C-BE69-39A814C2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1A0F25-2CBE-324A-B43A-C740745B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F4B5-2FBA-F645-B1D6-89B0A66073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53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6734A-B08F-5B4F-A76E-001578A1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CD42AA-C221-C649-9E59-9092897D9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59C766-69B8-9A4E-A437-1020517C7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1EDF2D-8FA9-BE49-B70F-4532E46A2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AF90-90C6-9D42-9F50-54FB22781C05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B72FE6-6D90-BA46-BB10-D59C5714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6A14AF-D0C7-E746-921C-A6DE7086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F4B5-2FBA-F645-B1D6-89B0A66073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974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829A7-C53C-4F47-A8A4-12E6EADEB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B50BA0-9A81-604F-AAEB-1F139EDB7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47E8E2-FE3D-7548-864B-B45E77613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C9FBE52-505A-284B-9C60-042C1954F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F1282D-25D4-3C44-95BD-46C01BA55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E4D7400-0259-CC43-ABF8-138BEC4CF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AF90-90C6-9D42-9F50-54FB22781C05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626D617-0C41-7441-8868-BFB3669B0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E62A58D-5802-FD4F-B729-A6AB4B0B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F4B5-2FBA-F645-B1D6-89B0A66073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71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2EB27-C2F8-FF42-A678-906E9117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3A3BE6A-45F3-4C4D-A200-53AE4575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AF90-90C6-9D42-9F50-54FB22781C05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8F6B56-E1BA-DF48-832B-B7FE3973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1D0EC11-E23C-4540-9472-AF56B9FF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F4B5-2FBA-F645-B1D6-89B0A66073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12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B760F6D-2555-9C4A-9355-ED686C70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AF90-90C6-9D42-9F50-54FB22781C05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EEBDF96-2783-F046-8387-C7953BFCE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D1D575-FA46-8B42-A9F7-D61F534F6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F4B5-2FBA-F645-B1D6-89B0A66073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44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F493B-8052-EA48-83EB-2748BEA90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C92D45-714F-2A4E-95F0-E14BB0624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F301599-D4CA-0B40-8AFE-865B286E0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DEB5D9-ECF6-4441-AA46-31E292CF5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AF90-90C6-9D42-9F50-54FB22781C05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B5400C-E58F-0344-8A60-9DCC5B961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C2BFD2-2638-304E-9F71-D16510397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F4B5-2FBA-F645-B1D6-89B0A66073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16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8F4AF-5F2B-3043-BD7B-0B1A3D878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E8364BE-C7C1-1747-A685-A79E49984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F47E7A-26F2-514A-B7E8-D2306261F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A48F2A-5C11-6143-9A9D-B5CBDE900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AF90-90C6-9D42-9F50-54FB22781C05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C6EDC3-6934-564A-947F-FC509CEB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E7DEB6-F078-5F42-B9A2-1295E6E09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F4B5-2FBA-F645-B1D6-89B0A66073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94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D0ADD28-0B96-7347-B76E-8CA90B608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931906-0E5D-5346-916B-356D9AC15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99B578-6AF0-EA40-BAE9-ACCEFA550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8AF90-90C6-9D42-9F50-54FB22781C05}" type="datetimeFigureOut">
              <a:rPr lang="pt-BR" smtClean="0"/>
              <a:t>02/10/2019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0255E0-2E4E-4946-8CB6-AD91E5D80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88FE08-8A89-5A4E-A3FE-DE0C8A3D2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EF4B5-2FBA-F645-B1D6-89B0A66073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07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Nordeste">
            <a:extLst>
              <a:ext uri="{FF2B5EF4-FFF2-40B4-BE49-F238E27FC236}">
                <a16:creationId xmlns:a16="http://schemas.microsoft.com/office/drawing/2014/main" id="{9E24496E-B8BB-2445-8E08-DF202AD323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69" y="-179882"/>
            <a:ext cx="10013429" cy="70378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03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Barbatimão 2">
            <a:extLst>
              <a:ext uri="{FF2B5EF4-FFF2-40B4-BE49-F238E27FC236}">
                <a16:creationId xmlns:a16="http://schemas.microsoft.com/office/drawing/2014/main" id="{E55B1041-6A69-E446-A3A7-C258BE63A40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26" y="0"/>
            <a:ext cx="10553076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264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>
            <a:extLst>
              <a:ext uri="{FF2B5EF4-FFF2-40B4-BE49-F238E27FC236}">
                <a16:creationId xmlns:a16="http://schemas.microsoft.com/office/drawing/2014/main" id="{A3C5F758-5F06-0841-A4D8-AD2B70E9245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31" y="266075"/>
            <a:ext cx="3791939" cy="632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18">
            <a:extLst>
              <a:ext uri="{FF2B5EF4-FFF2-40B4-BE49-F238E27FC236}">
                <a16:creationId xmlns:a16="http://schemas.microsoft.com/office/drawing/2014/main" id="{7E84E195-C5B0-C640-BEC1-B16344084BD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66074"/>
            <a:ext cx="3791939" cy="6591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26299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Ferreira</dc:creator>
  <cp:lastModifiedBy>Gabriel Ferreira</cp:lastModifiedBy>
  <cp:revision>1</cp:revision>
  <dcterms:created xsi:type="dcterms:W3CDTF">2019-10-02T16:59:07Z</dcterms:created>
  <dcterms:modified xsi:type="dcterms:W3CDTF">2019-10-02T17:06:21Z</dcterms:modified>
</cp:coreProperties>
</file>