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2" r:id="rId2"/>
    <p:sldId id="257" r:id="rId3"/>
    <p:sldId id="291" r:id="rId4"/>
    <p:sldId id="292" r:id="rId5"/>
    <p:sldId id="294" r:id="rId6"/>
    <p:sldId id="295" r:id="rId7"/>
    <p:sldId id="297" r:id="rId8"/>
    <p:sldId id="298" r:id="rId9"/>
    <p:sldId id="300" r:id="rId10"/>
    <p:sldId id="301" r:id="rId11"/>
    <p:sldId id="302" r:id="rId12"/>
    <p:sldId id="303" r:id="rId13"/>
    <p:sldId id="304" r:id="rId14"/>
    <p:sldId id="306" r:id="rId15"/>
    <p:sldId id="305" r:id="rId16"/>
    <p:sldId id="307" r:id="rId17"/>
    <p:sldId id="310" r:id="rId18"/>
    <p:sldId id="308" r:id="rId19"/>
    <p:sldId id="309" r:id="rId20"/>
    <p:sldId id="313" r:id="rId21"/>
    <p:sldId id="311" r:id="rId22"/>
    <p:sldId id="312" r:id="rId23"/>
    <p:sldId id="275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149B55"/>
    <a:srgbClr val="199B55"/>
    <a:srgbClr val="42E28A"/>
    <a:srgbClr val="054B28"/>
    <a:srgbClr val="148246"/>
    <a:srgbClr val="1ACC6F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34" y="96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26/05/2024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26/05/2024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26/05/2024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26/05/2024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26/05/2024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26/05/2024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26/05/2024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26/05/2024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26/05/2024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26/05/2024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26/05/2024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26/05/2024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26/05/2024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53AA2-59B5-94F0-6872-0D0FC576299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227513" y="6626860"/>
            <a:ext cx="735012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100">
                <a:solidFill>
                  <a:srgbClr val="737373"/>
                </a:solidFill>
                <a:latin typeface="Arial Black" panose="020B0A040201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851920" y="2228857"/>
            <a:ext cx="4873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latin typeface="Arial" panose="020B0604020202020204" pitchFamily="34" charset="0"/>
              </a:rPr>
              <a:t>Três formas de prever MGLU3:</a:t>
            </a:r>
          </a:p>
          <a:p>
            <a:pPr algn="r"/>
            <a:r>
              <a:rPr lang="pt-BR" sz="2400" dirty="0"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AutoArima – LSTM – AG(ARIMA)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020747" y="3549791"/>
            <a:ext cx="473633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GABRIEL VINICIUS BOIN FREITAS</a:t>
            </a:r>
          </a:p>
          <a:p>
            <a:pPr algn="r"/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LEONARDO</a:t>
            </a:r>
            <a:r>
              <a:rPr lang="pt-BR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CARDOSO SANTOS</a:t>
            </a:r>
          </a:p>
          <a:p>
            <a:pPr algn="r"/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Centro de Ciências Tecnológicas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Mestrando em Computação Aplicada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26/05/2024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11651" y="623620"/>
            <a:ext cx="460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0" i="0" dirty="0">
                <a:effectLst/>
                <a:latin typeface="Arial" panose="020B0604020202020204" pitchFamily="34" charset="0"/>
              </a:rPr>
              <a:t>Ensaio sobre sérries temporais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75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Decompondo em um gráfico…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E5FE993-5DF8-A3BE-8F34-9748698D2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36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5800F3-D63C-6868-7FA2-39B8A2894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775" y="4719322"/>
            <a:ext cx="43815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5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75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Distribuição dos preços…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FCA329F-1E53-281E-9D88-F5039C256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9854"/>
            <a:ext cx="9144000" cy="371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800F08-B483-120C-ECDD-F3FE58AC5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4734291"/>
            <a:ext cx="24098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4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75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Teste de estacionariedade (Dickey Fuller)…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5AA9B-2A5F-C415-6FD6-83B5E6A7B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24744"/>
            <a:ext cx="8100392" cy="47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2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75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Criando função de avaliação dos modelos…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62081-C02E-792F-A29A-46398FF24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98" y="1196752"/>
            <a:ext cx="52863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9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75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Modelo autoarima: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97F601-909A-72EE-A02F-0BCF52AE7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" y="1221882"/>
            <a:ext cx="3267075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98EC9-BD68-1876-05F8-4ECB03C4C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2" y="1657917"/>
            <a:ext cx="3477437" cy="1987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438C3E-F120-5E9F-7B84-AB6D76C63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888" y="1221882"/>
            <a:ext cx="538476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15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75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Modelo autoarima: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11E1D7B-A962-9648-05A6-C5CF67865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00" y="1268760"/>
            <a:ext cx="91440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D02AB1-AE7A-EF22-6B19-809FED984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1484784"/>
            <a:ext cx="2095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3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75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Modelo autoarima: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11E1D7B-A962-9648-05A6-C5CF67865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00" y="1268760"/>
            <a:ext cx="91440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D02AB1-AE7A-EF22-6B19-809FED984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1484784"/>
            <a:ext cx="2095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53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75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Modelo LSTM: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508" name="Picture 4" descr="Structure of the LSTM cell and equations that describe the gates of an LSTM cell.">
            <a:extLst>
              <a:ext uri="{FF2B5EF4-FFF2-40B4-BE49-F238E27FC236}">
                <a16:creationId xmlns:a16="http://schemas.microsoft.com/office/drawing/2014/main" id="{73687A40-30DC-FB4F-7B37-2B5DA19C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4" y="1844824"/>
            <a:ext cx="868741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07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75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Modelo LSTM: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AD730-2823-AD79-8DF4-D541A97D4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1" y="1124744"/>
            <a:ext cx="8300722" cy="2088232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97D3A14C-D35D-7830-D80A-2127D04A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" y="3222307"/>
            <a:ext cx="5547460" cy="28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F4D0AB-F187-BEE6-706C-0785F5138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611" y="3212976"/>
            <a:ext cx="343806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7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75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Modelo LSTM: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56542CD-1CAE-BEEA-94A5-FD1D06582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" y="978434"/>
            <a:ext cx="9144000" cy="532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9F9E3D-9CAD-637A-F8C2-2D489C328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638761"/>
            <a:ext cx="20097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5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7490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MGLU3 – Desde 01/01/2020 – Tendência apresentada em laranjado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592553-1192-D21C-7759-10BCDC45A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4638"/>
            <a:ext cx="9144000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802CB-8EA6-34E0-4CFA-A31A61B38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44" y="1772816"/>
            <a:ext cx="43243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8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75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Modelo Algoritmo Genético - ARIMA: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F3521B-4C49-DA03-35A4-011379219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9" y="993812"/>
            <a:ext cx="3735167" cy="4285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89DB5D-FEC5-E46A-C9A2-EF46C3D23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993812"/>
            <a:ext cx="4398712" cy="2168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1A3B3F-D49A-F678-0475-1B108C7A4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08" y="5436404"/>
            <a:ext cx="7543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1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75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Modelo Algoritmo Genético - ARIMA: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48DB812D-1B8D-31C2-740B-5FB73DA49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6663"/>
            <a:ext cx="9144000" cy="43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434960-F245-7A08-544A-EC9F30BC6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700808"/>
            <a:ext cx="2085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1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75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Comparação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7812F-2077-1A28-44AD-64228D77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26" y="1844824"/>
            <a:ext cx="7210014" cy="30243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0378E2-B907-5928-808A-4E93450F1348}"/>
              </a:ext>
            </a:extLst>
          </p:cNvPr>
          <p:cNvSpPr/>
          <p:nvPr/>
        </p:nvSpPr>
        <p:spPr>
          <a:xfrm>
            <a:off x="393548" y="3284984"/>
            <a:ext cx="8210900" cy="646331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518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51513" y="1986453"/>
            <a:ext cx="3780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www.udesc.br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www.facebook.com/udesc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(48) 3664-8000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Rua Madre Benvenuta, 2007, Itacorubi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Florianópolis - SC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CEP 88035-901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75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Quem mais importa para prever tendência ?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1C27C2-A2B5-06E6-EAB0-4A734D95D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80600"/>
            <a:ext cx="4717033" cy="346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187615-A465-B649-B418-6AB053B39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80600"/>
            <a:ext cx="3800475" cy="1876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777ABD-3FAD-01C6-6B5D-BC20E8E88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03221"/>
            <a:ext cx="61722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5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75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Como fica retirando a tendência ?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7496FD-1D26-4ECB-00A0-AC9D23E64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1288"/>
            <a:ext cx="9144000" cy="403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4D2431-6873-844C-BDC3-EE008CF78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5482006"/>
            <a:ext cx="36861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75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Vamos analisar as médias mensais do ativo…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9F7E981-FF88-B7A0-34A0-130399BD5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" y="979246"/>
            <a:ext cx="9144000" cy="407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199199-0265-B5B0-0794-BF18A3AE8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604" y="5095550"/>
            <a:ext cx="56769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7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75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E a autocorrelação…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B93347C-2869-675C-770B-AA4695DCB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706" y="1231575"/>
            <a:ext cx="9144000" cy="386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92C407-5090-0F79-E6BD-2362F1289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094858"/>
            <a:ext cx="44958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7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75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Tirando a sazonalidade…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D9762FD-FF47-85B9-1C03-6AC00CFF0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404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564531-12F7-53F2-573F-1B004FC88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4869160"/>
            <a:ext cx="71628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3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75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Tirando os ciclos…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A16AF4F-1A0E-1F41-1843-44F6D8F6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38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0ECF1A-A6B8-0E82-C79C-CE50C1F7C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4974037"/>
            <a:ext cx="40767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9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75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dirty="0">
                <a:solidFill>
                  <a:srgbClr val="0D0D0D"/>
                </a:solidFill>
                <a:latin typeface="Söhne"/>
              </a:rPr>
              <a:t>Decompondo em um gráfico…</a:t>
            </a:r>
            <a:endParaRPr lang="pt-BR" sz="36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E5FE993-5DF8-A3BE-8F34-9748698D2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36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5800F3-D63C-6868-7FA2-39B8A2894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775" y="4719322"/>
            <a:ext cx="43815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4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172</Words>
  <Application>Microsoft Office PowerPoint</Application>
  <PresentationFormat>On-screen Show (4:3)</PresentationFormat>
  <Paragraphs>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Roboto</vt:lpstr>
      <vt:lpstr>Söhne</vt:lpstr>
      <vt:lpstr>Verdana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Gabriel Vinicius Boin Freitas</cp:lastModifiedBy>
  <cp:revision>146</cp:revision>
  <dcterms:created xsi:type="dcterms:W3CDTF">2016-08-30T17:34:40Z</dcterms:created>
  <dcterms:modified xsi:type="dcterms:W3CDTF">2024-05-26T12:29:13Z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6006dd2-fbe3-4519-88e6-262e73109866_Enabled">
    <vt:lpwstr>true</vt:lpwstr>
  </property>
  <property fmtid="{D5CDD505-2E9C-101B-9397-08002B2CF9AE}" pid="3" name="MSIP_Label_86006dd2-fbe3-4519-88e6-262e73109866_SetDate">
    <vt:lpwstr>2024-04-08T22:41:16Z</vt:lpwstr>
  </property>
  <property fmtid="{D5CDD505-2E9C-101B-9397-08002B2CF9AE}" pid="4" name="MSIP_Label_86006dd2-fbe3-4519-88e6-262e73109866_Method">
    <vt:lpwstr>Privileged</vt:lpwstr>
  </property>
  <property fmtid="{D5CDD505-2E9C-101B-9397-08002B2CF9AE}" pid="5" name="MSIP_Label_86006dd2-fbe3-4519-88e6-262e73109866_Name">
    <vt:lpwstr>Pública</vt:lpwstr>
  </property>
  <property fmtid="{D5CDD505-2E9C-101B-9397-08002B2CF9AE}" pid="6" name="MSIP_Label_86006dd2-fbe3-4519-88e6-262e73109866_SiteId">
    <vt:lpwstr>46f6a780-86e1-4570-9459-bb97b7d99f9d</vt:lpwstr>
  </property>
  <property fmtid="{D5CDD505-2E9C-101B-9397-08002B2CF9AE}" pid="7" name="MSIP_Label_86006dd2-fbe3-4519-88e6-262e73109866_ActionId">
    <vt:lpwstr>164cbaa1-9fdd-48b2-9efd-320e73e9fee0</vt:lpwstr>
  </property>
  <property fmtid="{D5CDD505-2E9C-101B-9397-08002B2CF9AE}" pid="8" name="MSIP_Label_86006dd2-fbe3-4519-88e6-262e73109866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PÚBLICA</vt:lpwstr>
  </property>
</Properties>
</file>