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90" r:id="rId4"/>
    <p:sldId id="296" r:id="rId5"/>
    <p:sldId id="297" r:id="rId6"/>
    <p:sldId id="295" r:id="rId7"/>
    <p:sldId id="284" r:id="rId8"/>
    <p:sldId id="286" r:id="rId9"/>
    <p:sldId id="285" r:id="rId10"/>
    <p:sldId id="283" r:id="rId11"/>
    <p:sldId id="287" r:id="rId12"/>
    <p:sldId id="266" r:id="rId13"/>
    <p:sldId id="279" r:id="rId14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04" y="-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</dgm:pt>
    <dgm:pt modelId="{64E8F95C-F354-A843-8627-61819F6D9F24}" type="sibTrans" cxnId="{16916E51-DC7B-304A-A5D8-822B5F69F2A9}">
      <dgm:prSet/>
      <dgm:spPr/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/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/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/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041C1A42-1727-7445-B97B-D61ADC0F3E6F}" type="presOf" srcId="{2BF747B5-0CC9-354C-B048-4F2B1A93A6A7}" destId="{CE6B394B-D156-F649-9FF7-566056A290C7}" srcOrd="0" destOrd="0" presId="urn:microsoft.com/office/officeart/2008/layout/SquareAccentList"/>
    <dgm:cxn modelId="{0E24AC00-B300-5A46-8AB1-83B646AA8CA9}" type="presOf" srcId="{AEE03409-71BF-E741-97F0-5AECFBA3BEAB}" destId="{C51BFEF9-ABF4-7B45-9332-D4D20B947DBE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BADCF226-7CFB-1842-92BC-6E7937EA071B}" type="presOf" srcId="{6FDD411B-7D0F-9949-B4CA-3C093E24B388}" destId="{6116F7BB-4DDD-974B-A167-E3940E1BBA10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716839E8-C6C8-D64E-85F3-FEFB98848C56}" type="presOf" srcId="{B07408BF-A819-5E40-9DF2-60CD67ECED29}" destId="{8FFFF210-5471-424F-BAC6-2684D1EAF7AB}" srcOrd="0" destOrd="0" presId="urn:microsoft.com/office/officeart/2008/layout/SquareAccentList"/>
    <dgm:cxn modelId="{7C7D67FF-FFBA-0D4D-9CBC-D952BE461730}" type="presOf" srcId="{CA57A46E-E2CC-6C41-8A24-4826059309CE}" destId="{B497564F-D7AA-1F4A-9CF5-762D68F5383E}" srcOrd="0" destOrd="0" presId="urn:microsoft.com/office/officeart/2008/layout/SquareAccentList"/>
    <dgm:cxn modelId="{1928C935-B6C4-6045-A204-0D39A31E488C}" type="presOf" srcId="{4CEBD00A-8C15-0F4A-AB25-E84621FC8249}" destId="{2F96A9CF-4BE5-2B49-AC46-10848BE5AFF4}" srcOrd="0" destOrd="0" presId="urn:microsoft.com/office/officeart/2008/layout/SquareAccentList"/>
    <dgm:cxn modelId="{E7885AC1-AE92-2548-BEE2-8D156035DFF5}" type="presOf" srcId="{C4C4C477-4786-3547-B126-10A8D6C74A11}" destId="{96A6CF22-8DB0-5647-BE21-91BC319424E6}" srcOrd="0" destOrd="0" presId="urn:microsoft.com/office/officeart/2008/layout/SquareAccentList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079C55CF-36A8-7848-9340-A58D1F6ABB7C}" type="presOf" srcId="{FAACBBC0-3B08-6B4D-99E3-06AD9BC4C811}" destId="{9F92834E-28DA-304B-9DA8-D1E145FA72EA}" srcOrd="0" destOrd="0" presId="urn:microsoft.com/office/officeart/2008/layout/SquareAccentList"/>
    <dgm:cxn modelId="{BD8DE692-2120-DA48-B6AE-A02554E362F2}" type="presOf" srcId="{7DE8C8DA-F2FB-3546-BE69-279E0C4F58FE}" destId="{CF9CAF11-2645-3543-9428-1AA9F1313656}" srcOrd="0" destOrd="0" presId="urn:microsoft.com/office/officeart/2008/layout/SquareAccentList"/>
    <dgm:cxn modelId="{46B3D284-71FE-A044-8E5E-22BA7BC55A0F}" type="presOf" srcId="{25BCF107-FD36-B447-AFBF-EAB3B4391C85}" destId="{AB67C95F-DF75-6743-95B6-E288275614FB}" srcOrd="0" destOrd="0" presId="urn:microsoft.com/office/officeart/2008/layout/SquareAccentList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5142C793-47F1-BC44-B6DB-A44C9EFEDBE8}" type="presParOf" srcId="{B497564F-D7AA-1F4A-9CF5-762D68F5383E}" destId="{31215450-5AB8-C549-B953-B6D91FD9EA1D}" srcOrd="0" destOrd="0" presId="urn:microsoft.com/office/officeart/2008/layout/SquareAccentList"/>
    <dgm:cxn modelId="{2B749F74-F5F6-3E47-ACDB-D6A250C50C70}" type="presParOf" srcId="{31215450-5AB8-C549-B953-B6D91FD9EA1D}" destId="{DA120BC9-CC3F-844D-AD4E-4170D6C6A1D8}" srcOrd="0" destOrd="0" presId="urn:microsoft.com/office/officeart/2008/layout/SquareAccentList"/>
    <dgm:cxn modelId="{7691C032-C76B-B24E-A960-882833F72194}" type="presParOf" srcId="{DA120BC9-CC3F-844D-AD4E-4170D6C6A1D8}" destId="{CACEBD0D-D36D-5540-A706-FADE91FA3BCA}" srcOrd="0" destOrd="0" presId="urn:microsoft.com/office/officeart/2008/layout/SquareAccentList"/>
    <dgm:cxn modelId="{1BDBC1D1-9A84-B14B-B49F-C13A8BC35059}" type="presParOf" srcId="{DA120BC9-CC3F-844D-AD4E-4170D6C6A1D8}" destId="{43B38218-CF31-4143-A837-6DAFA31551F7}" srcOrd="1" destOrd="0" presId="urn:microsoft.com/office/officeart/2008/layout/SquareAccentList"/>
    <dgm:cxn modelId="{F1668B9C-6B08-A446-A6E7-5E876E7A32E2}" type="presParOf" srcId="{DA120BC9-CC3F-844D-AD4E-4170D6C6A1D8}" destId="{9F92834E-28DA-304B-9DA8-D1E145FA72EA}" srcOrd="2" destOrd="0" presId="urn:microsoft.com/office/officeart/2008/layout/SquareAccentList"/>
    <dgm:cxn modelId="{9C278631-AB6B-834D-87ED-D680E530682A}" type="presParOf" srcId="{31215450-5AB8-C549-B953-B6D91FD9EA1D}" destId="{3EA7D34D-88F6-DB4E-841F-527F984A8A80}" srcOrd="1" destOrd="0" presId="urn:microsoft.com/office/officeart/2008/layout/SquareAccentList"/>
    <dgm:cxn modelId="{C8469B36-97CC-8A46-9AB1-4257208135D2}" type="presParOf" srcId="{3EA7D34D-88F6-DB4E-841F-527F984A8A80}" destId="{F08EE395-7208-1B43-84F1-C7515823FB09}" srcOrd="0" destOrd="0" presId="urn:microsoft.com/office/officeart/2008/layout/SquareAccentList"/>
    <dgm:cxn modelId="{9A50C0DE-4084-1643-B4F3-9EC6CA0A3C1D}" type="presParOf" srcId="{F08EE395-7208-1B43-84F1-C7515823FB09}" destId="{C84C1E1B-5CC3-6D4E-AE23-A3B4952B2494}" srcOrd="0" destOrd="0" presId="urn:microsoft.com/office/officeart/2008/layout/SquareAccentList"/>
    <dgm:cxn modelId="{1F07DF4A-2859-D242-BBA1-4604948F8F12}" type="presParOf" srcId="{F08EE395-7208-1B43-84F1-C7515823FB09}" destId="{CF9CAF11-2645-3543-9428-1AA9F1313656}" srcOrd="1" destOrd="0" presId="urn:microsoft.com/office/officeart/2008/layout/SquareAccentList"/>
    <dgm:cxn modelId="{895F36E2-26D8-A747-A0E9-4B2EEFB6D2D3}" type="presParOf" srcId="{3EA7D34D-88F6-DB4E-841F-527F984A8A80}" destId="{DE93AFEE-6847-234A-9BB5-BF955FBEA1D5}" srcOrd="1" destOrd="0" presId="urn:microsoft.com/office/officeart/2008/layout/SquareAccentList"/>
    <dgm:cxn modelId="{CF22CE33-5F69-A04E-9903-0370DF0E309C}" type="presParOf" srcId="{DE93AFEE-6847-234A-9BB5-BF955FBEA1D5}" destId="{F320B7A3-83EA-1045-A064-E60BC4C6D2EE}" srcOrd="0" destOrd="0" presId="urn:microsoft.com/office/officeart/2008/layout/SquareAccentList"/>
    <dgm:cxn modelId="{CB3B08E3-A837-1A40-B45C-D643B4A9B100}" type="presParOf" srcId="{DE93AFEE-6847-234A-9BB5-BF955FBEA1D5}" destId="{2F96A9CF-4BE5-2B49-AC46-10848BE5AFF4}" srcOrd="1" destOrd="0" presId="urn:microsoft.com/office/officeart/2008/layout/SquareAccentList"/>
    <dgm:cxn modelId="{48D4326E-DE36-F44F-BD37-8943FB8F7B7C}" type="presParOf" srcId="{3EA7D34D-88F6-DB4E-841F-527F984A8A80}" destId="{5A25147E-581D-2D43-86FB-08050CAA653B}" srcOrd="2" destOrd="0" presId="urn:microsoft.com/office/officeart/2008/layout/SquareAccentList"/>
    <dgm:cxn modelId="{7D20FD75-0D0B-FB4F-B7AB-81AC116CE178}" type="presParOf" srcId="{5A25147E-581D-2D43-86FB-08050CAA653B}" destId="{03F22A11-798F-3E44-A99B-7DFDAAC210B4}" srcOrd="0" destOrd="0" presId="urn:microsoft.com/office/officeart/2008/layout/SquareAccentList"/>
    <dgm:cxn modelId="{FF03938C-EB34-A547-8DF1-85401AEB4FC2}" type="presParOf" srcId="{5A25147E-581D-2D43-86FB-08050CAA653B}" destId="{96A6CF22-8DB0-5647-BE21-91BC319424E6}" srcOrd="1" destOrd="0" presId="urn:microsoft.com/office/officeart/2008/layout/SquareAccentList"/>
    <dgm:cxn modelId="{06F1F14B-11D6-CE45-AB25-9AC5BD57A381}" type="presParOf" srcId="{B497564F-D7AA-1F4A-9CF5-762D68F5383E}" destId="{AD40C597-72CC-9843-B415-228ADECD58FA}" srcOrd="1" destOrd="0" presId="urn:microsoft.com/office/officeart/2008/layout/SquareAccentList"/>
    <dgm:cxn modelId="{A309061F-A2A8-A043-ABE9-4212F510C67B}" type="presParOf" srcId="{AD40C597-72CC-9843-B415-228ADECD58FA}" destId="{9B4F3486-34E6-0D45-B889-6622D45F41FE}" srcOrd="0" destOrd="0" presId="urn:microsoft.com/office/officeart/2008/layout/SquareAccentList"/>
    <dgm:cxn modelId="{B1A3545B-3027-D641-A482-36826937BD59}" type="presParOf" srcId="{9B4F3486-34E6-0D45-B889-6622D45F41FE}" destId="{9702FA96-2A14-504D-BC0F-73B808BB7988}" srcOrd="0" destOrd="0" presId="urn:microsoft.com/office/officeart/2008/layout/SquareAccentList"/>
    <dgm:cxn modelId="{BCCBCBF6-1E9D-144F-A82B-649A2CE13CA0}" type="presParOf" srcId="{9B4F3486-34E6-0D45-B889-6622D45F41FE}" destId="{5D6B02BD-EB76-1546-8D7A-38537A631CA1}" srcOrd="1" destOrd="0" presId="urn:microsoft.com/office/officeart/2008/layout/SquareAccentList"/>
    <dgm:cxn modelId="{B39CC619-20EA-C34C-99A7-0C7FDEB0EE5A}" type="presParOf" srcId="{9B4F3486-34E6-0D45-B889-6622D45F41FE}" destId="{C51BFEF9-ABF4-7B45-9332-D4D20B947DBE}" srcOrd="2" destOrd="0" presId="urn:microsoft.com/office/officeart/2008/layout/SquareAccentList"/>
    <dgm:cxn modelId="{8C4C3BA9-4A63-8A4F-B01A-E5AD59549142}" type="presParOf" srcId="{AD40C597-72CC-9843-B415-228ADECD58FA}" destId="{09BE6C33-AA29-DA40-8DF6-740310975522}" srcOrd="1" destOrd="0" presId="urn:microsoft.com/office/officeart/2008/layout/SquareAccentList"/>
    <dgm:cxn modelId="{977F2856-EE3B-F049-88C4-B38940C0E354}" type="presParOf" srcId="{09BE6C33-AA29-DA40-8DF6-740310975522}" destId="{D2ABA7AD-77A0-8B46-A5B5-A36EBBA60BF3}" srcOrd="0" destOrd="0" presId="urn:microsoft.com/office/officeart/2008/layout/SquareAccentList"/>
    <dgm:cxn modelId="{43A4CA24-EBD9-414C-8B94-5B2F46D50D60}" type="presParOf" srcId="{D2ABA7AD-77A0-8B46-A5B5-A36EBBA60BF3}" destId="{4CC8C4C8-1667-774C-9A1E-7903DA9A6998}" srcOrd="0" destOrd="0" presId="urn:microsoft.com/office/officeart/2008/layout/SquareAccentList"/>
    <dgm:cxn modelId="{8E944C8C-A7EA-834B-977E-751CAE51658C}" type="presParOf" srcId="{D2ABA7AD-77A0-8B46-A5B5-A36EBBA60BF3}" destId="{8FFFF210-5471-424F-BAC6-2684D1EAF7AB}" srcOrd="1" destOrd="0" presId="urn:microsoft.com/office/officeart/2008/layout/SquareAccentList"/>
    <dgm:cxn modelId="{D5280FA0-2596-274F-B696-DBC069F4A04F}" type="presParOf" srcId="{09BE6C33-AA29-DA40-8DF6-740310975522}" destId="{D84D306C-521C-204F-9E44-83DD5A2A9F90}" srcOrd="1" destOrd="0" presId="urn:microsoft.com/office/officeart/2008/layout/SquareAccentList"/>
    <dgm:cxn modelId="{244C49E2-7239-6140-8D53-896C2DED0220}" type="presParOf" srcId="{D84D306C-521C-204F-9E44-83DD5A2A9F90}" destId="{7D581D1B-29DE-5841-9F3F-77DA090E88C0}" srcOrd="0" destOrd="0" presId="urn:microsoft.com/office/officeart/2008/layout/SquareAccentList"/>
    <dgm:cxn modelId="{F7CD8488-F55B-CD44-83A7-63288E036994}" type="presParOf" srcId="{D84D306C-521C-204F-9E44-83DD5A2A9F90}" destId="{CE6B394B-D156-F649-9FF7-566056A290C7}" srcOrd="1" destOrd="0" presId="urn:microsoft.com/office/officeart/2008/layout/SquareAccentList"/>
    <dgm:cxn modelId="{25D6EF01-75C1-CF4F-9A3F-94B149951ADE}" type="presParOf" srcId="{09BE6C33-AA29-DA40-8DF6-740310975522}" destId="{B0BEAF12-AB1D-C844-BC2E-16DD94A435BD}" srcOrd="2" destOrd="0" presId="urn:microsoft.com/office/officeart/2008/layout/SquareAccentList"/>
    <dgm:cxn modelId="{229CAF11-FC66-1E41-AA56-E9366112061D}" type="presParOf" srcId="{B0BEAF12-AB1D-C844-BC2E-16DD94A435BD}" destId="{CC8335B8-40BA-4444-B7A4-68088B2A6A8D}" srcOrd="0" destOrd="0" presId="urn:microsoft.com/office/officeart/2008/layout/SquareAccentList"/>
    <dgm:cxn modelId="{30F5EB67-9D79-2542-A6F2-20F634E10B0E}" type="presParOf" srcId="{B0BEAF12-AB1D-C844-BC2E-16DD94A435BD}" destId="{AB67C95F-DF75-6743-95B6-E288275614FB}" srcOrd="1" destOrd="0" presId="urn:microsoft.com/office/officeart/2008/layout/SquareAccentList"/>
    <dgm:cxn modelId="{981F5C53-372D-DA42-8D3B-A7C552B77A07}" type="presParOf" srcId="{09BE6C33-AA29-DA40-8DF6-740310975522}" destId="{AEFD0C05-C238-FF4C-85D6-8FA77323D938}" srcOrd="3" destOrd="0" presId="urn:microsoft.com/office/officeart/2008/layout/SquareAccentList"/>
    <dgm:cxn modelId="{7A4F63EB-C374-3541-A0CB-878DF6848C92}" type="presParOf" srcId="{AEFD0C05-C238-FF4C-85D6-8FA77323D938}" destId="{CC4A8DE7-4806-8E43-9CC5-115E04829AD2}" srcOrd="0" destOrd="0" presId="urn:microsoft.com/office/officeart/2008/layout/SquareAccentList"/>
    <dgm:cxn modelId="{756E5A8A-252B-444D-805C-E623903721EE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E0D761FB-5BA4-9844-86E4-C76CCD3E968E}" type="datetime1">
              <a:rPr lang="pt-BR"/>
              <a:pPr>
                <a:defRPr/>
              </a:pPr>
              <a:t>8/16/15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03841A5D-350D-9747-B7CA-DC59A788CC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2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10C80995-A613-9746-B440-0033F7B11C4F}" type="datetime1">
              <a:rPr lang="pt-BR"/>
              <a:pPr>
                <a:defRPr/>
              </a:pPr>
              <a:t>8/16/15</a:t>
            </a:fld>
            <a:endParaRPr lang="pt-BR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52FD1FE1-7149-0A44-8F17-0D4920A04D9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315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FE6065C-DC60-044A-B5CF-FFABD0441FA6}" type="datetime1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50B656-B350-184F-807E-A0D592AF59F3}" type="slidenum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1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1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Text Box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10584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pt-BR">
              <a:latin typeface="Arial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8/17/15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6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AE8CD9A-9655-6D46-BFE8-1EA3A203C7BC}" type="datetime1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86B331A-3964-9348-B936-60D17BA24869}" type="slidenum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12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10584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endParaRPr lang="pt-BR">
              <a:latin typeface="Arial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0C80995-A613-9746-B440-0033F7B11C4F}" type="datetime1">
              <a:rPr lang="pt-BR" smtClean="0"/>
              <a:pPr>
                <a:defRPr/>
              </a:pPr>
              <a:t>8/17/15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2FD1FE1-7149-0A44-8F17-0D4920A04D9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928992" cy="1470025"/>
          </a:xfrm>
          <a:prstGeom prst="rect">
            <a:avLst/>
          </a:prstGeom>
        </p:spPr>
        <p:txBody>
          <a:bodyPr/>
          <a:lstStyle>
            <a:lvl1pPr>
              <a:defRPr sz="54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1273696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225"/>
              </a:spcAft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7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2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742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400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512" y="908720"/>
            <a:ext cx="8784976" cy="4896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4C4D50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US" noProof="0" dirty="0">
              <a:sym typeface="Gill Sans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29320" y="321693"/>
            <a:ext cx="5976664" cy="120707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800" b="0" i="0">
                <a:solidFill>
                  <a:srgbClr val="7F7F7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- neg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288000" indent="-288000">
              <a:spcAft>
                <a:spcPts val="825"/>
              </a:spcAft>
              <a:buFont typeface="Arial"/>
              <a:buChar char="•"/>
              <a:defRPr sz="2400" b="1"/>
            </a:lvl1pPr>
            <a:lvl2pPr marL="612000" indent="-288000">
              <a:spcAft>
                <a:spcPts val="538"/>
              </a:spcAft>
              <a:buFont typeface="Lucida Grande"/>
              <a:buChar char="­"/>
              <a:defRPr sz="2000" b="1"/>
            </a:lvl2pPr>
            <a:lvl3pPr marL="936000" indent="-252000">
              <a:spcAft>
                <a:spcPts val="250"/>
              </a:spcAft>
              <a:buFont typeface="Arial"/>
              <a:buChar char="•"/>
              <a:defRPr sz="1800" b="1"/>
            </a:lvl3pPr>
            <a:lvl4pPr marL="1188000" indent="-252000">
              <a:spcAft>
                <a:spcPts val="300"/>
              </a:spcAft>
              <a:buSzPct val="100000"/>
              <a:buFont typeface="Lucida Grande"/>
              <a:buChar char="­"/>
              <a:defRPr sz="1800"/>
            </a:lvl4pPr>
            <a:lvl5pPr marL="1476000" indent="-180000">
              <a:spcAft>
                <a:spcPts val="200"/>
              </a:spcAft>
              <a:buFont typeface="Arial"/>
              <a:buChar char="•"/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7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em neg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288000" indent="-288000">
              <a:spcAft>
                <a:spcPts val="825"/>
              </a:spcAft>
              <a:buFont typeface="Arial"/>
              <a:buChar char="•"/>
              <a:defRPr sz="2400" b="1"/>
            </a:lvl1pPr>
            <a:lvl2pPr marL="612000" indent="-288000">
              <a:spcAft>
                <a:spcPts val="538"/>
              </a:spcAft>
              <a:buFont typeface="Lucida Grande"/>
              <a:buChar char="­"/>
              <a:defRPr sz="2000" b="0"/>
            </a:lvl2pPr>
            <a:lvl3pPr marL="936000" indent="-252000">
              <a:spcAft>
                <a:spcPts val="250"/>
              </a:spcAft>
              <a:buFont typeface="Arial"/>
              <a:buChar char="•"/>
              <a:defRPr sz="1800" b="0"/>
            </a:lvl3pPr>
            <a:lvl4pPr marL="1188000" indent="-252000">
              <a:spcAft>
                <a:spcPts val="300"/>
              </a:spcAft>
              <a:buSzPct val="100000"/>
              <a:buFont typeface="Lucida Grande"/>
              <a:buChar char="­"/>
              <a:defRPr sz="1800" b="0"/>
            </a:lvl4pPr>
            <a:lvl5pPr marL="1476000" indent="-180000">
              <a:spcAft>
                <a:spcPts val="200"/>
              </a:spcAft>
              <a:buFont typeface="Arial"/>
              <a:buChar char="•"/>
              <a:defRPr sz="1600" b="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9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 em níveis sem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25"/>
              </a:spcAft>
              <a:buFont typeface="Arial"/>
              <a:buNone/>
              <a:defRPr sz="2400" b="1"/>
            </a:lvl1pPr>
            <a:lvl2pPr marL="324000" indent="0">
              <a:spcAft>
                <a:spcPts val="538"/>
              </a:spcAft>
              <a:buFont typeface="Lucida Grande"/>
              <a:buNone/>
              <a:defRPr sz="2000" b="0"/>
            </a:lvl2pPr>
            <a:lvl3pPr marL="684000" indent="0">
              <a:spcAft>
                <a:spcPts val="250"/>
              </a:spcAft>
              <a:buFont typeface="Arial"/>
              <a:buNone/>
              <a:defRPr sz="1800" b="0"/>
            </a:lvl3pPr>
            <a:lvl4pPr marL="936000" indent="0">
              <a:spcAft>
                <a:spcPts val="300"/>
              </a:spcAft>
              <a:buSzPct val="100000"/>
              <a:buFont typeface="Lucida Grande"/>
              <a:buNone/>
              <a:defRPr sz="1800" b="0"/>
            </a:lvl4pPr>
            <a:lvl5pPr marL="1296000" indent="0">
              <a:spcAft>
                <a:spcPts val="200"/>
              </a:spcAft>
              <a:buFont typeface="Arial"/>
              <a:buNone/>
              <a:defRPr sz="1600" b="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25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ó texto, sem nív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60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3000"/>
              </a:lnSpc>
              <a:spcAft>
                <a:spcPts val="800"/>
              </a:spcAft>
              <a:buFont typeface="Arial"/>
              <a:buNone/>
              <a:defRPr sz="1800" b="0"/>
            </a:lvl1pPr>
            <a:lvl2pPr marL="324000" indent="0">
              <a:spcAft>
                <a:spcPts val="538"/>
              </a:spcAft>
              <a:buFont typeface="Arial"/>
              <a:buNone/>
              <a:defRPr sz="2000" b="1"/>
            </a:lvl2pPr>
            <a:lvl3pPr marL="684000" indent="0">
              <a:spcAft>
                <a:spcPts val="250"/>
              </a:spcAft>
              <a:buFont typeface="Arial"/>
              <a:buNone/>
              <a:defRPr sz="1800" b="1"/>
            </a:lvl3pPr>
            <a:lvl4pPr marL="936000" indent="0">
              <a:spcAft>
                <a:spcPts val="300"/>
              </a:spcAft>
              <a:buSzPct val="100000"/>
              <a:buFont typeface="Arial"/>
              <a:buNone/>
              <a:defRPr sz="1800"/>
            </a:lvl4pPr>
            <a:lvl5pPr marL="1296000" indent="0">
              <a:spcAft>
                <a:spcPts val="200"/>
              </a:spcAft>
              <a:buFont typeface="Arial"/>
              <a:buNone/>
              <a:defRPr sz="1600"/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9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Imagem ou tabel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26" y="0"/>
            <a:ext cx="8244948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5" y="1268760"/>
            <a:ext cx="8208912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5" y="3753048"/>
            <a:ext cx="8208912" cy="24122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1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2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09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0"/>
          <a:cs typeface="Microsoft YaHei" charset="0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0"/>
          <a:cs typeface="Microsoft YaHei" charset="0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os servidores ra</a:t>
            </a:r>
            <a:r>
              <a:rPr lang="pt-BR" dirty="0" smtClean="0"/>
              <a:t>ízes veem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ICAN-Infographic---DNS-Query_Large (1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9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2.42.20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83" b="-83883"/>
          <a:stretch>
            <a:fillRect/>
          </a:stretch>
        </p:blipFill>
        <p:spPr>
          <a:xfrm>
            <a:off x="179388" y="908050"/>
            <a:ext cx="8785225" cy="48974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7843080" cy="659035"/>
          </a:xfrm>
        </p:spPr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err="1"/>
              <a:t>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13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3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00113" y="2636838"/>
            <a:ext cx="7559675" cy="115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ts val="3800"/>
              </a:lnSpc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sz="7200" b="1" spc="-150" dirty="0" smtClean="0">
                <a:solidFill>
                  <a:schemeClr val="bg1"/>
                </a:solidFill>
                <a:ea typeface="Microsoft YaHei" charset="-122"/>
                <a:cs typeface="+mn-cs"/>
              </a:rPr>
              <a:t>Obrigado!</a:t>
            </a:r>
            <a:endParaRPr lang="pt-BR" sz="11500" b="1" spc="-150" dirty="0">
              <a:solidFill>
                <a:schemeClr val="bg1"/>
              </a:solidFill>
              <a:ea typeface="Microsoft YaHei" charset="-122"/>
              <a:cs typeface="+mn-cs"/>
            </a:endParaRP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3005684" y="3789363"/>
            <a:ext cx="305008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rubens@registro.br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3440" y="2222635"/>
            <a:ext cx="5204570" cy="2414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</a:t>
            </a:r>
            <a:r>
              <a:rPr lang="en-US" dirty="0" err="1" smtClean="0"/>
              <a:t>éditos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RIRs: CAIDA</a:t>
            </a:r>
          </a:p>
          <a:p>
            <a:r>
              <a:rPr lang="en-US" dirty="0" err="1" smtClean="0"/>
              <a:t>Alocação</a:t>
            </a:r>
            <a:r>
              <a:rPr lang="en-US" dirty="0" smtClean="0"/>
              <a:t>: APNIC</a:t>
            </a:r>
          </a:p>
          <a:p>
            <a:r>
              <a:rPr lang="en-US" dirty="0" smtClean="0"/>
              <a:t>DNS Query, EWG, </a:t>
            </a:r>
            <a:r>
              <a:rPr lang="en-US" dirty="0" err="1" smtClean="0"/>
              <a:t>Cadeia</a:t>
            </a:r>
            <a:r>
              <a:rPr lang="en-US" dirty="0" smtClean="0"/>
              <a:t> de Valor DNS: ICANN</a:t>
            </a:r>
          </a:p>
          <a:p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: RSSAC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4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xfrm>
            <a:off x="107950" y="1773238"/>
            <a:ext cx="89281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" charset="0"/>
              </a:rPr>
              <a:t>Recursos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Críticos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smtClean="0">
                <a:latin typeface="Arial" charset="0"/>
              </a:rPr>
              <a:t>Internet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Atividade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Grupo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 bwMode="auto">
          <a:xfrm>
            <a:off x="4067175" y="4365625"/>
            <a:ext cx="4752975" cy="127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</a:rPr>
              <a:t>Rubens </a:t>
            </a:r>
            <a:r>
              <a:rPr lang="en-US" dirty="0" err="1">
                <a:latin typeface="Arial" charset="0"/>
              </a:rPr>
              <a:t>Kühl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18/</a:t>
            </a:r>
            <a:r>
              <a:rPr lang="en-US" dirty="0">
                <a:latin typeface="Arial" charset="0"/>
              </a:rPr>
              <a:t>08/2014 – </a:t>
            </a:r>
            <a:r>
              <a:rPr lang="en-US" dirty="0" smtClean="0">
                <a:latin typeface="Arial" charset="0"/>
              </a:rPr>
              <a:t>13h30 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15h00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Cen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ário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126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>
              <a:buFont typeface="Arial" charset="0"/>
              <a:buChar char="•"/>
            </a:pPr>
            <a:r>
              <a:rPr lang="pt-BR" dirty="0">
                <a:latin typeface="Arial" charset="0"/>
              </a:rPr>
              <a:t>F</a:t>
            </a:r>
            <a:r>
              <a:rPr lang="pt-BR" dirty="0" smtClean="0">
                <a:latin typeface="Arial" charset="0"/>
              </a:rPr>
              <a:t>am</a:t>
            </a:r>
            <a:r>
              <a:rPr lang="pt-BR" dirty="0" smtClean="0">
                <a:latin typeface="Arial" charset="0"/>
              </a:rPr>
              <a:t>ílias de vítimas de terrorismo conseguiram uma indenização de USD 16 milhões do Irã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Sem pagamento, essas famílias propuseram o arresto do TLD .ir junto à ICANN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Esse arresto por enquanto foi indeferido, com alegação de não se tratar de propriedade, apesar do histórico de arresto de domínios de 2º nível nos EUA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Esta decisão está sob recurso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Atualmente, se a ICANN for compelida por essa ordem, a NTIA poderia recusar a alteração na zona raiz</a:t>
            </a:r>
          </a:p>
        </p:txBody>
      </p:sp>
    </p:spTree>
    <p:extLst>
      <p:ext uri="{BB962C8B-B14F-4D97-AF65-F5344CB8AC3E}">
        <p14:creationId xmlns:p14="http://schemas.microsoft.com/office/powerpoint/2010/main" val="75851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Hipot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ése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126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A ICANN deixa de ter a supervis</a:t>
            </a:r>
            <a:r>
              <a:rPr lang="pt-BR" dirty="0" smtClean="0">
                <a:latin typeface="Arial" charset="0"/>
              </a:rPr>
              <a:t>ão da NTIA para alterações na zona raiz, completando a transição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A ICANN porém continua sendo uma corporação americana, sujeita ao sistema judiciário dos EUA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Os reclamantes obtém sucesso em sua ação judicial, vencem recursos e obrigam a ICANN a direcionar o .ir para eles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A decisão é legalmente inquestionável dentro do território americano, mas causa divisão na comunidade internacional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A comunidade brasileira consulta então os ex-alunos da EGI para entender suas opções</a:t>
            </a:r>
          </a:p>
        </p:txBody>
      </p:sp>
    </p:spTree>
    <p:extLst>
      <p:ext uri="{BB962C8B-B14F-4D97-AF65-F5344CB8AC3E}">
        <p14:creationId xmlns:p14="http://schemas.microsoft.com/office/powerpoint/2010/main" val="308794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Discuss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ão</a:t>
            </a:r>
            <a:r>
              <a:rPr lang="en-US" dirty="0" smtClean="0">
                <a:solidFill>
                  <a:srgbClr val="40404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Opç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ões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126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Podemos direcionar todos os </a:t>
            </a:r>
            <a:r>
              <a:rPr lang="pt-BR" dirty="0" err="1" smtClean="0">
                <a:latin typeface="Arial" charset="0"/>
              </a:rPr>
              <a:t>IPs</a:t>
            </a:r>
            <a:r>
              <a:rPr lang="pt-BR" dirty="0" smtClean="0">
                <a:latin typeface="Arial" charset="0"/>
              </a:rPr>
              <a:t> de servidores raiz para servidores que seguem uma zona raiz igual </a:t>
            </a:r>
            <a:r>
              <a:rPr lang="pt-BR" dirty="0" smtClean="0">
                <a:latin typeface="Arial" charset="0"/>
              </a:rPr>
              <a:t>à </a:t>
            </a:r>
            <a:r>
              <a:rPr lang="pt-BR" dirty="0" smtClean="0">
                <a:latin typeface="Arial" charset="0"/>
              </a:rPr>
              <a:t>da ICANN exceto pelo .ir ? 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Podemos instruir todos os operadores de Internet no Brasil a apontar para um novo conjunto de servidores raiz ? 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Podemos instruir todos os operadores de Internet a apontarem diretamente o .ir para os servidores DNS do Irã ? 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Podemos não fazer nada ? 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Que riscos corremos com cada uma dessas linhas de ação ?</a:t>
            </a:r>
          </a:p>
        </p:txBody>
      </p:sp>
    </p:spTree>
    <p:extLst>
      <p:ext uri="{BB962C8B-B14F-4D97-AF65-F5344CB8AC3E}">
        <p14:creationId xmlns:p14="http://schemas.microsoft.com/office/powerpoint/2010/main" val="119777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98520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8131112" cy="515019"/>
          </a:xfrm>
        </p:spPr>
        <p:txBody>
          <a:bodyPr/>
          <a:lstStyle/>
          <a:p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: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vivem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5" name="Picture 4" descr="05fig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52500"/>
            <a:ext cx="5130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1.53.16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87" r="-13987"/>
          <a:stretch>
            <a:fillRect/>
          </a:stretch>
        </p:blipFill>
        <p:spPr>
          <a:xfrm>
            <a:off x="179388" y="908050"/>
            <a:ext cx="8785225" cy="48974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mant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1.37.51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r="9477"/>
          <a:stretch>
            <a:fillRect/>
          </a:stretch>
        </p:blipFill>
        <p:spPr>
          <a:xfrm>
            <a:off x="179512" y="980728"/>
            <a:ext cx="8784976" cy="48967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7699064" cy="587027"/>
          </a:xfrm>
        </p:spPr>
        <p:txBody>
          <a:bodyPr/>
          <a:lstStyle/>
          <a:p>
            <a:r>
              <a:rPr lang="en-US" dirty="0" err="1" smtClean="0"/>
              <a:t>Localizaç</a:t>
            </a:r>
            <a:r>
              <a:rPr lang="en-US" dirty="0" err="1" smtClean="0"/>
              <a:t>ão</a:t>
            </a:r>
            <a:r>
              <a:rPr lang="en-US" dirty="0" smtClean="0"/>
              <a:t> dos 500+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7713</TotalTime>
  <Words>372</Words>
  <Application>Microsoft Macintosh PowerPoint</Application>
  <PresentationFormat>On-screen Show (4:3)</PresentationFormat>
  <Paragraphs>54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ＭＳ Ｐゴシック</vt:lpstr>
      <vt:lpstr>Times New Roman</vt:lpstr>
      <vt:lpstr>Microsoft YaHei</vt:lpstr>
      <vt:lpstr>Calibri</vt:lpstr>
      <vt:lpstr>Lucida Grande</vt:lpstr>
      <vt:lpstr>Tema do Office</vt:lpstr>
      <vt:lpstr>PowerPoint Presentation</vt:lpstr>
      <vt:lpstr>Recursos Críticos de Internet (Atividade Em Grupo)</vt:lpstr>
      <vt:lpstr>Cenário</vt:lpstr>
      <vt:lpstr>Hipotése</vt:lpstr>
      <vt:lpstr>Discussão de Opções</vt:lpstr>
      <vt:lpstr>Governança Técnica da Internet</vt:lpstr>
      <vt:lpstr>Servidores raiz: quem são e onde vivem ?</vt:lpstr>
      <vt:lpstr>Quem mantém os servidores raiz ?</vt:lpstr>
      <vt:lpstr>Localização dos 500+ servidores raiz</vt:lpstr>
      <vt:lpstr>O que os servidores raízes veem ?</vt:lpstr>
      <vt:lpstr>E por que apenas 13 grupos de servidores?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maricy</dc:creator>
  <cp:lastModifiedBy>Rubens Kuhl</cp:lastModifiedBy>
  <cp:revision>186</cp:revision>
  <cp:lastPrinted>1601-01-01T00:00:00Z</cp:lastPrinted>
  <dcterms:created xsi:type="dcterms:W3CDTF">2014-01-10T22:24:15Z</dcterms:created>
  <dcterms:modified xsi:type="dcterms:W3CDTF">2015-08-18T14:47:31Z</dcterms:modified>
</cp:coreProperties>
</file>