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72" r:id="rId4"/>
    <p:sldId id="273" r:id="rId5"/>
    <p:sldId id="275" r:id="rId6"/>
    <p:sldId id="292" r:id="rId7"/>
    <p:sldId id="280" r:id="rId8"/>
    <p:sldId id="293" r:id="rId9"/>
    <p:sldId id="278" r:id="rId10"/>
    <p:sldId id="277" r:id="rId11"/>
    <p:sldId id="288" r:id="rId12"/>
    <p:sldId id="294" r:id="rId13"/>
    <p:sldId id="290" r:id="rId14"/>
    <p:sldId id="289" r:id="rId15"/>
    <p:sldId id="282" r:id="rId16"/>
    <p:sldId id="295" r:id="rId17"/>
    <p:sldId id="284" r:id="rId18"/>
    <p:sldId id="286" r:id="rId19"/>
    <p:sldId id="285" r:id="rId20"/>
    <p:sldId id="283" r:id="rId21"/>
    <p:sldId id="287" r:id="rId22"/>
    <p:sldId id="266" r:id="rId23"/>
    <p:sldId id="279" r:id="rId24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04" y="-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3F30-7556-894F-907F-7203F8085CD6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9F7D8-246A-9541-8557-2401529A7EED}">
      <dgm:prSet phldrT="[Text]"/>
      <dgm:spPr/>
      <dgm:t>
        <a:bodyPr/>
        <a:lstStyle/>
        <a:p>
          <a:r>
            <a:rPr lang="en-US" dirty="0" err="1" smtClean="0"/>
            <a:t>Governança</a:t>
          </a:r>
          <a:r>
            <a:rPr lang="en-US" dirty="0" smtClean="0"/>
            <a:t> de Internet</a:t>
          </a:r>
          <a:endParaRPr lang="en-US" dirty="0"/>
        </a:p>
      </dgm:t>
    </dgm:pt>
    <dgm:pt modelId="{E461EAF8-5ACD-6044-AB3B-846B021D12B9}" type="parTrans" cxnId="{8F081CF3-94CC-4546-A866-7129EF60827F}">
      <dgm:prSet/>
      <dgm:spPr/>
      <dgm:t>
        <a:bodyPr/>
        <a:lstStyle/>
        <a:p>
          <a:endParaRPr lang="en-US"/>
        </a:p>
      </dgm:t>
    </dgm:pt>
    <dgm:pt modelId="{745610E5-1818-C44A-BCE0-10B6F1BA0618}" type="sibTrans" cxnId="{8F081CF3-94CC-4546-A866-7129EF60827F}">
      <dgm:prSet/>
      <dgm:spPr/>
      <dgm:t>
        <a:bodyPr/>
        <a:lstStyle/>
        <a:p>
          <a:endParaRPr lang="en-US"/>
        </a:p>
      </dgm:t>
    </dgm:pt>
    <dgm:pt modelId="{CBB202CF-FE19-9246-B45A-F7B58FE9B73E}">
      <dgm:prSet phldrT="[Text]"/>
      <dgm:spPr/>
      <dgm:t>
        <a:bodyPr/>
        <a:lstStyle/>
        <a:p>
          <a:r>
            <a:rPr lang="en-US" dirty="0" err="1" smtClean="0"/>
            <a:t>Governança</a:t>
          </a:r>
          <a:r>
            <a:rPr lang="en-US" dirty="0" smtClean="0"/>
            <a:t> </a:t>
          </a:r>
          <a:r>
            <a:rPr lang="en-US" dirty="0" err="1" smtClean="0"/>
            <a:t>técnica</a:t>
          </a:r>
          <a:r>
            <a:rPr lang="en-US" dirty="0" smtClean="0"/>
            <a:t> da Internet</a:t>
          </a:r>
          <a:endParaRPr lang="en-US" dirty="0"/>
        </a:p>
      </dgm:t>
    </dgm:pt>
    <dgm:pt modelId="{682B17D5-1CE1-FF41-B39A-13F5121C0C41}" type="parTrans" cxnId="{D2FD9968-6D5C-5048-A64C-ECAA2D3A9C5F}">
      <dgm:prSet/>
      <dgm:spPr/>
      <dgm:t>
        <a:bodyPr/>
        <a:lstStyle/>
        <a:p>
          <a:endParaRPr lang="en-US"/>
        </a:p>
      </dgm:t>
    </dgm:pt>
    <dgm:pt modelId="{81C24655-935D-9D40-9848-A4D96DB8BDDB}" type="sibTrans" cxnId="{D2FD9968-6D5C-5048-A64C-ECAA2D3A9C5F}">
      <dgm:prSet/>
      <dgm:spPr/>
      <dgm:t>
        <a:bodyPr/>
        <a:lstStyle/>
        <a:p>
          <a:endParaRPr lang="en-US"/>
        </a:p>
      </dgm:t>
    </dgm:pt>
    <dgm:pt modelId="{4E6FE14F-CA5E-1E48-A9E9-925FAB00E4D2}">
      <dgm:prSet phldrT="[Text]"/>
      <dgm:spPr/>
      <dgm:t>
        <a:bodyPr/>
        <a:lstStyle/>
        <a:p>
          <a:r>
            <a:rPr lang="en-US" dirty="0" err="1" smtClean="0"/>
            <a:t>Governança</a:t>
          </a:r>
          <a:r>
            <a:rPr lang="en-US" dirty="0" smtClean="0"/>
            <a:t> de </a:t>
          </a:r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r>
            <a:rPr lang="en-US" dirty="0" smtClean="0"/>
            <a:t> de Internet</a:t>
          </a:r>
          <a:endParaRPr lang="en-US" dirty="0"/>
        </a:p>
      </dgm:t>
    </dgm:pt>
    <dgm:pt modelId="{F3E7066A-3914-3C47-9B36-E78AEA957028}" type="parTrans" cxnId="{8FA17F9A-2FB3-B748-99D7-77CD8985A5C4}">
      <dgm:prSet/>
      <dgm:spPr/>
      <dgm:t>
        <a:bodyPr/>
        <a:lstStyle/>
        <a:p>
          <a:endParaRPr lang="en-US"/>
        </a:p>
      </dgm:t>
    </dgm:pt>
    <dgm:pt modelId="{A97597AD-800B-B742-B05E-BB76CAEA0C03}" type="sibTrans" cxnId="{8FA17F9A-2FB3-B748-99D7-77CD8985A5C4}">
      <dgm:prSet/>
      <dgm:spPr/>
      <dgm:t>
        <a:bodyPr/>
        <a:lstStyle/>
        <a:p>
          <a:endParaRPr lang="en-US"/>
        </a:p>
      </dgm:t>
    </dgm:pt>
    <dgm:pt modelId="{829FF946-6905-EF47-9AE4-3AC5EA160631}" type="pres">
      <dgm:prSet presAssocID="{2EDE3F30-7556-894F-907F-7203F8085CD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AA688-EBA8-7D41-81C4-4E6F06DE4652}" type="pres">
      <dgm:prSet presAssocID="{2EDE3F30-7556-894F-907F-7203F8085CD6}" presName="comp1" presStyleCnt="0"/>
      <dgm:spPr/>
    </dgm:pt>
    <dgm:pt modelId="{34854A47-7364-614A-954B-C6AE50A96939}" type="pres">
      <dgm:prSet presAssocID="{2EDE3F30-7556-894F-907F-7203F8085CD6}" presName="circle1" presStyleLbl="node1" presStyleIdx="0" presStyleCnt="3"/>
      <dgm:spPr/>
      <dgm:t>
        <a:bodyPr/>
        <a:lstStyle/>
        <a:p>
          <a:endParaRPr lang="en-US"/>
        </a:p>
      </dgm:t>
    </dgm:pt>
    <dgm:pt modelId="{79E162C5-1A53-3744-8515-BE95F8515BAF}" type="pres">
      <dgm:prSet presAssocID="{2EDE3F30-7556-894F-907F-7203F8085CD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A9727-A155-7D44-90A5-09ADFCC34131}" type="pres">
      <dgm:prSet presAssocID="{2EDE3F30-7556-894F-907F-7203F8085CD6}" presName="comp2" presStyleCnt="0"/>
      <dgm:spPr/>
    </dgm:pt>
    <dgm:pt modelId="{363D0FC7-78AD-AB4D-9295-2466BF4B6F49}" type="pres">
      <dgm:prSet presAssocID="{2EDE3F30-7556-894F-907F-7203F8085CD6}" presName="circle2" presStyleLbl="node1" presStyleIdx="1" presStyleCnt="3"/>
      <dgm:spPr/>
      <dgm:t>
        <a:bodyPr/>
        <a:lstStyle/>
        <a:p>
          <a:endParaRPr lang="en-US"/>
        </a:p>
      </dgm:t>
    </dgm:pt>
    <dgm:pt modelId="{49E2F713-E9E9-8149-A3B4-95714F0E4473}" type="pres">
      <dgm:prSet presAssocID="{2EDE3F30-7556-894F-907F-7203F8085CD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FB985-9BC8-384A-8C3C-2137EE71A183}" type="pres">
      <dgm:prSet presAssocID="{2EDE3F30-7556-894F-907F-7203F8085CD6}" presName="comp3" presStyleCnt="0"/>
      <dgm:spPr/>
    </dgm:pt>
    <dgm:pt modelId="{4833EB30-C234-E943-8DCD-3EFCFE3D71F4}" type="pres">
      <dgm:prSet presAssocID="{2EDE3F30-7556-894F-907F-7203F8085CD6}" presName="circle3" presStyleLbl="node1" presStyleIdx="2" presStyleCnt="3"/>
      <dgm:spPr/>
      <dgm:t>
        <a:bodyPr/>
        <a:lstStyle/>
        <a:p>
          <a:endParaRPr lang="en-US"/>
        </a:p>
      </dgm:t>
    </dgm:pt>
    <dgm:pt modelId="{8E2402EE-41C5-E34D-B2BC-F5C9E2BA64B4}" type="pres">
      <dgm:prSet presAssocID="{2EDE3F30-7556-894F-907F-7203F8085CD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19850-9468-2A4A-A5EB-25ECEBD7A3F7}" type="presOf" srcId="{4E6FE14F-CA5E-1E48-A9E9-925FAB00E4D2}" destId="{4833EB30-C234-E943-8DCD-3EFCFE3D71F4}" srcOrd="0" destOrd="0" presId="urn:microsoft.com/office/officeart/2005/8/layout/venn2"/>
    <dgm:cxn modelId="{8FA17F9A-2FB3-B748-99D7-77CD8985A5C4}" srcId="{2EDE3F30-7556-894F-907F-7203F8085CD6}" destId="{4E6FE14F-CA5E-1E48-A9E9-925FAB00E4D2}" srcOrd="2" destOrd="0" parTransId="{F3E7066A-3914-3C47-9B36-E78AEA957028}" sibTransId="{A97597AD-800B-B742-B05E-BB76CAEA0C03}"/>
    <dgm:cxn modelId="{CB69644A-7309-7F43-B148-C11A26A17215}" type="presOf" srcId="{10B9F7D8-246A-9541-8557-2401529A7EED}" destId="{34854A47-7364-614A-954B-C6AE50A96939}" srcOrd="0" destOrd="0" presId="urn:microsoft.com/office/officeart/2005/8/layout/venn2"/>
    <dgm:cxn modelId="{DF485479-51F3-6846-9B6A-E40CEC659DE5}" type="presOf" srcId="{10B9F7D8-246A-9541-8557-2401529A7EED}" destId="{79E162C5-1A53-3744-8515-BE95F8515BAF}" srcOrd="1" destOrd="0" presId="urn:microsoft.com/office/officeart/2005/8/layout/venn2"/>
    <dgm:cxn modelId="{1C16DA4C-80BE-7344-AE90-5599B39ADF7D}" type="presOf" srcId="{4E6FE14F-CA5E-1E48-A9E9-925FAB00E4D2}" destId="{8E2402EE-41C5-E34D-B2BC-F5C9E2BA64B4}" srcOrd="1" destOrd="0" presId="urn:microsoft.com/office/officeart/2005/8/layout/venn2"/>
    <dgm:cxn modelId="{8F081CF3-94CC-4546-A866-7129EF60827F}" srcId="{2EDE3F30-7556-894F-907F-7203F8085CD6}" destId="{10B9F7D8-246A-9541-8557-2401529A7EED}" srcOrd="0" destOrd="0" parTransId="{E461EAF8-5ACD-6044-AB3B-846B021D12B9}" sibTransId="{745610E5-1818-C44A-BCE0-10B6F1BA0618}"/>
    <dgm:cxn modelId="{621B2C0E-0930-B949-AE72-B62B96B6734D}" type="presOf" srcId="{CBB202CF-FE19-9246-B45A-F7B58FE9B73E}" destId="{49E2F713-E9E9-8149-A3B4-95714F0E4473}" srcOrd="1" destOrd="0" presId="urn:microsoft.com/office/officeart/2005/8/layout/venn2"/>
    <dgm:cxn modelId="{B39F2E37-E664-2B4E-94CB-E9C21A84B251}" type="presOf" srcId="{2EDE3F30-7556-894F-907F-7203F8085CD6}" destId="{829FF946-6905-EF47-9AE4-3AC5EA160631}" srcOrd="0" destOrd="0" presId="urn:microsoft.com/office/officeart/2005/8/layout/venn2"/>
    <dgm:cxn modelId="{D2FD9968-6D5C-5048-A64C-ECAA2D3A9C5F}" srcId="{2EDE3F30-7556-894F-907F-7203F8085CD6}" destId="{CBB202CF-FE19-9246-B45A-F7B58FE9B73E}" srcOrd="1" destOrd="0" parTransId="{682B17D5-1CE1-FF41-B39A-13F5121C0C41}" sibTransId="{81C24655-935D-9D40-9848-A4D96DB8BDDB}"/>
    <dgm:cxn modelId="{0DFC1984-2BD7-4745-862E-E00C17B95D09}" type="presOf" srcId="{CBB202CF-FE19-9246-B45A-F7B58FE9B73E}" destId="{363D0FC7-78AD-AB4D-9295-2466BF4B6F49}" srcOrd="0" destOrd="0" presId="urn:microsoft.com/office/officeart/2005/8/layout/venn2"/>
    <dgm:cxn modelId="{2E13742E-08F1-1E47-9008-D99A8AD96406}" type="presParOf" srcId="{829FF946-6905-EF47-9AE4-3AC5EA160631}" destId="{D53AA688-EBA8-7D41-81C4-4E6F06DE4652}" srcOrd="0" destOrd="0" presId="urn:microsoft.com/office/officeart/2005/8/layout/venn2"/>
    <dgm:cxn modelId="{3F834B0B-F5F1-E842-A41F-87653C1681E3}" type="presParOf" srcId="{D53AA688-EBA8-7D41-81C4-4E6F06DE4652}" destId="{34854A47-7364-614A-954B-C6AE50A96939}" srcOrd="0" destOrd="0" presId="urn:microsoft.com/office/officeart/2005/8/layout/venn2"/>
    <dgm:cxn modelId="{199168A0-3D17-2E42-A5EC-EC97A01C84D2}" type="presParOf" srcId="{D53AA688-EBA8-7D41-81C4-4E6F06DE4652}" destId="{79E162C5-1A53-3744-8515-BE95F8515BAF}" srcOrd="1" destOrd="0" presId="urn:microsoft.com/office/officeart/2005/8/layout/venn2"/>
    <dgm:cxn modelId="{784E1ABD-3BBA-B449-BDC7-CC05A653FA6F}" type="presParOf" srcId="{829FF946-6905-EF47-9AE4-3AC5EA160631}" destId="{FC5A9727-A155-7D44-90A5-09ADFCC34131}" srcOrd="1" destOrd="0" presId="urn:microsoft.com/office/officeart/2005/8/layout/venn2"/>
    <dgm:cxn modelId="{D8D98808-5CF1-D743-B4B2-240860330C54}" type="presParOf" srcId="{FC5A9727-A155-7D44-90A5-09ADFCC34131}" destId="{363D0FC7-78AD-AB4D-9295-2466BF4B6F49}" srcOrd="0" destOrd="0" presId="urn:microsoft.com/office/officeart/2005/8/layout/venn2"/>
    <dgm:cxn modelId="{D07BC037-8B4E-4540-B242-95B85780B700}" type="presParOf" srcId="{FC5A9727-A155-7D44-90A5-09ADFCC34131}" destId="{49E2F713-E9E9-8149-A3B4-95714F0E4473}" srcOrd="1" destOrd="0" presId="urn:microsoft.com/office/officeart/2005/8/layout/venn2"/>
    <dgm:cxn modelId="{70951BDD-EA10-CD41-8D38-CE5198123B12}" type="presParOf" srcId="{829FF946-6905-EF47-9AE4-3AC5EA160631}" destId="{F13FB985-9BC8-384A-8C3C-2137EE71A183}" srcOrd="2" destOrd="0" presId="urn:microsoft.com/office/officeart/2005/8/layout/venn2"/>
    <dgm:cxn modelId="{3E03D01C-4CF6-7346-AC5E-78D7A16AC90F}" type="presParOf" srcId="{F13FB985-9BC8-384A-8C3C-2137EE71A183}" destId="{4833EB30-C234-E943-8DCD-3EFCFE3D71F4}" srcOrd="0" destOrd="0" presId="urn:microsoft.com/office/officeart/2005/8/layout/venn2"/>
    <dgm:cxn modelId="{4AB993A4-A963-B048-8E36-B8999E217A1B}" type="presParOf" srcId="{F13FB985-9BC8-384A-8C3C-2137EE71A183}" destId="{8E2402EE-41C5-E34D-B2BC-F5C9E2BA64B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</dgm:pt>
    <dgm:pt modelId="{64E8F95C-F354-A843-8627-61819F6D9F24}" type="sibTrans" cxnId="{16916E51-DC7B-304A-A5D8-822B5F69F2A9}">
      <dgm:prSet/>
      <dgm:spPr/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/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/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/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/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E164B6-F3F5-9C4E-8095-A25BA46E6EFF}" type="presOf" srcId="{C4C4C477-4786-3547-B126-10A8D6C74A11}" destId="{96A6CF22-8DB0-5647-BE21-91BC319424E6}" srcOrd="0" destOrd="0" presId="urn:microsoft.com/office/officeart/2008/layout/SquareAccentList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ECDD1739-8541-104E-BF3B-081F042B4C47}" type="presOf" srcId="{AEE03409-71BF-E741-97F0-5AECFBA3BEAB}" destId="{C51BFEF9-ABF4-7B45-9332-D4D20B947DBE}" srcOrd="0" destOrd="0" presId="urn:microsoft.com/office/officeart/2008/layout/SquareAccentList"/>
    <dgm:cxn modelId="{0FC8FDB5-AA7C-F540-98C3-457EC543FF38}" type="presOf" srcId="{6FDD411B-7D0F-9949-B4CA-3C093E24B388}" destId="{6116F7BB-4DDD-974B-A167-E3940E1BBA10}" srcOrd="0" destOrd="0" presId="urn:microsoft.com/office/officeart/2008/layout/SquareAccentList"/>
    <dgm:cxn modelId="{ECDE1E2C-EB57-C64A-B8F8-3382CFB2CDFA}" type="presOf" srcId="{B07408BF-A819-5E40-9DF2-60CD67ECED29}" destId="{8FFFF210-5471-424F-BAC6-2684D1EAF7AB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CD0A1D08-12AD-344B-9445-584D640B12A5}" type="presOf" srcId="{2BF747B5-0CC9-354C-B048-4F2B1A93A6A7}" destId="{CE6B394B-D156-F649-9FF7-566056A290C7}" srcOrd="0" destOrd="0" presId="urn:microsoft.com/office/officeart/2008/layout/SquareAccentList"/>
    <dgm:cxn modelId="{BFF0C4C2-714E-774A-ADBB-1F5A7AB5B211}" type="presOf" srcId="{CA57A46E-E2CC-6C41-8A24-4826059309CE}" destId="{B497564F-D7AA-1F4A-9CF5-762D68F5383E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8E866698-92D2-AE40-B454-9C50B9B234E2}" type="presOf" srcId="{FAACBBC0-3B08-6B4D-99E3-06AD9BC4C811}" destId="{9F92834E-28DA-304B-9DA8-D1E145FA72EA}" srcOrd="0" destOrd="0" presId="urn:microsoft.com/office/officeart/2008/layout/SquareAccentList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1A32822F-5CD0-F646-B211-FDB5C5AA504D}" type="presOf" srcId="{25BCF107-FD36-B447-AFBF-EAB3B4391C85}" destId="{AB67C95F-DF75-6743-95B6-E288275614FB}" srcOrd="0" destOrd="0" presId="urn:microsoft.com/office/officeart/2008/layout/SquareAccentList"/>
    <dgm:cxn modelId="{195322DA-0E9A-0141-8BC3-FD092C0CCC4B}" type="presOf" srcId="{4CEBD00A-8C15-0F4A-AB25-E84621FC8249}" destId="{2F96A9CF-4BE5-2B49-AC46-10848BE5AFF4}" srcOrd="0" destOrd="0" presId="urn:microsoft.com/office/officeart/2008/layout/SquareAccentList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174F049D-8B0B-354A-8DD5-C3502C8538EB}" type="presOf" srcId="{7DE8C8DA-F2FB-3546-BE69-279E0C4F58FE}" destId="{CF9CAF11-2645-3543-9428-1AA9F1313656}" srcOrd="0" destOrd="0" presId="urn:microsoft.com/office/officeart/2008/layout/SquareAccentList"/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615889E4-5013-1D44-9842-79E34FDB476E}" type="presParOf" srcId="{B497564F-D7AA-1F4A-9CF5-762D68F5383E}" destId="{31215450-5AB8-C549-B953-B6D91FD9EA1D}" srcOrd="0" destOrd="0" presId="urn:microsoft.com/office/officeart/2008/layout/SquareAccentList"/>
    <dgm:cxn modelId="{1065A7BC-408F-A648-8E55-FF5CB15C04AE}" type="presParOf" srcId="{31215450-5AB8-C549-B953-B6D91FD9EA1D}" destId="{DA120BC9-CC3F-844D-AD4E-4170D6C6A1D8}" srcOrd="0" destOrd="0" presId="urn:microsoft.com/office/officeart/2008/layout/SquareAccentList"/>
    <dgm:cxn modelId="{3E3669AD-1854-7846-9634-5122E741CB09}" type="presParOf" srcId="{DA120BC9-CC3F-844D-AD4E-4170D6C6A1D8}" destId="{CACEBD0D-D36D-5540-A706-FADE91FA3BCA}" srcOrd="0" destOrd="0" presId="urn:microsoft.com/office/officeart/2008/layout/SquareAccentList"/>
    <dgm:cxn modelId="{E3E9DA7E-2F5A-D641-9C4E-3F74D7D74137}" type="presParOf" srcId="{DA120BC9-CC3F-844D-AD4E-4170D6C6A1D8}" destId="{43B38218-CF31-4143-A837-6DAFA31551F7}" srcOrd="1" destOrd="0" presId="urn:microsoft.com/office/officeart/2008/layout/SquareAccentList"/>
    <dgm:cxn modelId="{7E2B8007-9CAE-FE42-BC54-48DF3C326266}" type="presParOf" srcId="{DA120BC9-CC3F-844D-AD4E-4170D6C6A1D8}" destId="{9F92834E-28DA-304B-9DA8-D1E145FA72EA}" srcOrd="2" destOrd="0" presId="urn:microsoft.com/office/officeart/2008/layout/SquareAccentList"/>
    <dgm:cxn modelId="{AF5EA47D-85BD-4143-904F-6C27BC0BD5DD}" type="presParOf" srcId="{31215450-5AB8-C549-B953-B6D91FD9EA1D}" destId="{3EA7D34D-88F6-DB4E-841F-527F984A8A80}" srcOrd="1" destOrd="0" presId="urn:microsoft.com/office/officeart/2008/layout/SquareAccentList"/>
    <dgm:cxn modelId="{E45712C6-82BE-3C4A-B064-42B6A4F46940}" type="presParOf" srcId="{3EA7D34D-88F6-DB4E-841F-527F984A8A80}" destId="{F08EE395-7208-1B43-84F1-C7515823FB09}" srcOrd="0" destOrd="0" presId="urn:microsoft.com/office/officeart/2008/layout/SquareAccentList"/>
    <dgm:cxn modelId="{53EA658E-D20A-AD43-B696-AF122057CEEA}" type="presParOf" srcId="{F08EE395-7208-1B43-84F1-C7515823FB09}" destId="{C84C1E1B-5CC3-6D4E-AE23-A3B4952B2494}" srcOrd="0" destOrd="0" presId="urn:microsoft.com/office/officeart/2008/layout/SquareAccentList"/>
    <dgm:cxn modelId="{59FF6E3A-21AF-CC42-B99E-BBAD25A5067C}" type="presParOf" srcId="{F08EE395-7208-1B43-84F1-C7515823FB09}" destId="{CF9CAF11-2645-3543-9428-1AA9F1313656}" srcOrd="1" destOrd="0" presId="urn:microsoft.com/office/officeart/2008/layout/SquareAccentList"/>
    <dgm:cxn modelId="{5281585D-9A37-0140-9562-CA2D6B71013F}" type="presParOf" srcId="{3EA7D34D-88F6-DB4E-841F-527F984A8A80}" destId="{DE93AFEE-6847-234A-9BB5-BF955FBEA1D5}" srcOrd="1" destOrd="0" presId="urn:microsoft.com/office/officeart/2008/layout/SquareAccentList"/>
    <dgm:cxn modelId="{8F815319-0C52-AB4C-87C3-853F94D24915}" type="presParOf" srcId="{DE93AFEE-6847-234A-9BB5-BF955FBEA1D5}" destId="{F320B7A3-83EA-1045-A064-E60BC4C6D2EE}" srcOrd="0" destOrd="0" presId="urn:microsoft.com/office/officeart/2008/layout/SquareAccentList"/>
    <dgm:cxn modelId="{DA83611A-26D5-A847-808F-E1FCBBBA7E1B}" type="presParOf" srcId="{DE93AFEE-6847-234A-9BB5-BF955FBEA1D5}" destId="{2F96A9CF-4BE5-2B49-AC46-10848BE5AFF4}" srcOrd="1" destOrd="0" presId="urn:microsoft.com/office/officeart/2008/layout/SquareAccentList"/>
    <dgm:cxn modelId="{D87E128F-A852-6749-86D7-E6C6FB80820B}" type="presParOf" srcId="{3EA7D34D-88F6-DB4E-841F-527F984A8A80}" destId="{5A25147E-581D-2D43-86FB-08050CAA653B}" srcOrd="2" destOrd="0" presId="urn:microsoft.com/office/officeart/2008/layout/SquareAccentList"/>
    <dgm:cxn modelId="{7DC8AD45-CD38-864F-A2AC-6F8DDCF067D1}" type="presParOf" srcId="{5A25147E-581D-2D43-86FB-08050CAA653B}" destId="{03F22A11-798F-3E44-A99B-7DFDAAC210B4}" srcOrd="0" destOrd="0" presId="urn:microsoft.com/office/officeart/2008/layout/SquareAccentList"/>
    <dgm:cxn modelId="{9113D1B8-1561-704D-85ED-DD47070B7293}" type="presParOf" srcId="{5A25147E-581D-2D43-86FB-08050CAA653B}" destId="{96A6CF22-8DB0-5647-BE21-91BC319424E6}" srcOrd="1" destOrd="0" presId="urn:microsoft.com/office/officeart/2008/layout/SquareAccentList"/>
    <dgm:cxn modelId="{BE612852-BE50-9C47-9A7E-D647621425C1}" type="presParOf" srcId="{B497564F-D7AA-1F4A-9CF5-762D68F5383E}" destId="{AD40C597-72CC-9843-B415-228ADECD58FA}" srcOrd="1" destOrd="0" presId="urn:microsoft.com/office/officeart/2008/layout/SquareAccentList"/>
    <dgm:cxn modelId="{4DA66398-8C99-044C-8A8F-8EF40A97399C}" type="presParOf" srcId="{AD40C597-72CC-9843-B415-228ADECD58FA}" destId="{9B4F3486-34E6-0D45-B889-6622D45F41FE}" srcOrd="0" destOrd="0" presId="urn:microsoft.com/office/officeart/2008/layout/SquareAccentList"/>
    <dgm:cxn modelId="{5FD6B272-10CB-104C-BBEC-E07C0094DE1D}" type="presParOf" srcId="{9B4F3486-34E6-0D45-B889-6622D45F41FE}" destId="{9702FA96-2A14-504D-BC0F-73B808BB7988}" srcOrd="0" destOrd="0" presId="urn:microsoft.com/office/officeart/2008/layout/SquareAccentList"/>
    <dgm:cxn modelId="{0F21F130-3C30-984D-B942-CC6D63D7F0A8}" type="presParOf" srcId="{9B4F3486-34E6-0D45-B889-6622D45F41FE}" destId="{5D6B02BD-EB76-1546-8D7A-38537A631CA1}" srcOrd="1" destOrd="0" presId="urn:microsoft.com/office/officeart/2008/layout/SquareAccentList"/>
    <dgm:cxn modelId="{3CAABD92-F7C1-4D47-9234-7E2FC4A47F9C}" type="presParOf" srcId="{9B4F3486-34E6-0D45-B889-6622D45F41FE}" destId="{C51BFEF9-ABF4-7B45-9332-D4D20B947DBE}" srcOrd="2" destOrd="0" presId="urn:microsoft.com/office/officeart/2008/layout/SquareAccentList"/>
    <dgm:cxn modelId="{A040C26B-A7C0-324B-AF04-BA9C5DBA329D}" type="presParOf" srcId="{AD40C597-72CC-9843-B415-228ADECD58FA}" destId="{09BE6C33-AA29-DA40-8DF6-740310975522}" srcOrd="1" destOrd="0" presId="urn:microsoft.com/office/officeart/2008/layout/SquareAccentList"/>
    <dgm:cxn modelId="{E0663BFF-1CA8-F845-B0F7-D3E87F61C3C0}" type="presParOf" srcId="{09BE6C33-AA29-DA40-8DF6-740310975522}" destId="{D2ABA7AD-77A0-8B46-A5B5-A36EBBA60BF3}" srcOrd="0" destOrd="0" presId="urn:microsoft.com/office/officeart/2008/layout/SquareAccentList"/>
    <dgm:cxn modelId="{3705A9CA-995C-6742-89C5-5BD4BE355B28}" type="presParOf" srcId="{D2ABA7AD-77A0-8B46-A5B5-A36EBBA60BF3}" destId="{4CC8C4C8-1667-774C-9A1E-7903DA9A6998}" srcOrd="0" destOrd="0" presId="urn:microsoft.com/office/officeart/2008/layout/SquareAccentList"/>
    <dgm:cxn modelId="{1DA31E01-1552-1E4E-BEDE-346C81B1A734}" type="presParOf" srcId="{D2ABA7AD-77A0-8B46-A5B5-A36EBBA60BF3}" destId="{8FFFF210-5471-424F-BAC6-2684D1EAF7AB}" srcOrd="1" destOrd="0" presId="urn:microsoft.com/office/officeart/2008/layout/SquareAccentList"/>
    <dgm:cxn modelId="{C461037B-44F0-A74F-8A03-C0FDA5226BFF}" type="presParOf" srcId="{09BE6C33-AA29-DA40-8DF6-740310975522}" destId="{D84D306C-521C-204F-9E44-83DD5A2A9F90}" srcOrd="1" destOrd="0" presId="urn:microsoft.com/office/officeart/2008/layout/SquareAccentList"/>
    <dgm:cxn modelId="{22E879E2-8343-A14F-ABEA-B4F6F2612D22}" type="presParOf" srcId="{D84D306C-521C-204F-9E44-83DD5A2A9F90}" destId="{7D581D1B-29DE-5841-9F3F-77DA090E88C0}" srcOrd="0" destOrd="0" presId="urn:microsoft.com/office/officeart/2008/layout/SquareAccentList"/>
    <dgm:cxn modelId="{A180C1A3-BF3D-0A4C-83B3-8CB396D03964}" type="presParOf" srcId="{D84D306C-521C-204F-9E44-83DD5A2A9F90}" destId="{CE6B394B-D156-F649-9FF7-566056A290C7}" srcOrd="1" destOrd="0" presId="urn:microsoft.com/office/officeart/2008/layout/SquareAccentList"/>
    <dgm:cxn modelId="{32977DE5-A4E0-FF47-BB86-B4FF5BE8EEE7}" type="presParOf" srcId="{09BE6C33-AA29-DA40-8DF6-740310975522}" destId="{B0BEAF12-AB1D-C844-BC2E-16DD94A435BD}" srcOrd="2" destOrd="0" presId="urn:microsoft.com/office/officeart/2008/layout/SquareAccentList"/>
    <dgm:cxn modelId="{6D87C009-4428-5C4D-8DC5-9CA674C4C350}" type="presParOf" srcId="{B0BEAF12-AB1D-C844-BC2E-16DD94A435BD}" destId="{CC8335B8-40BA-4444-B7A4-68088B2A6A8D}" srcOrd="0" destOrd="0" presId="urn:microsoft.com/office/officeart/2008/layout/SquareAccentList"/>
    <dgm:cxn modelId="{2E1130B2-853F-1241-AEA9-079E26AFD902}" type="presParOf" srcId="{B0BEAF12-AB1D-C844-BC2E-16DD94A435BD}" destId="{AB67C95F-DF75-6743-95B6-E288275614FB}" srcOrd="1" destOrd="0" presId="urn:microsoft.com/office/officeart/2008/layout/SquareAccentList"/>
    <dgm:cxn modelId="{A1111870-59B3-1648-A881-574E08C4A47F}" type="presParOf" srcId="{09BE6C33-AA29-DA40-8DF6-740310975522}" destId="{AEFD0C05-C238-FF4C-85D6-8FA77323D938}" srcOrd="3" destOrd="0" presId="urn:microsoft.com/office/officeart/2008/layout/SquareAccentList"/>
    <dgm:cxn modelId="{BD4AF8FA-D4D1-9949-A437-1A78367C34A2}" type="presParOf" srcId="{AEFD0C05-C238-FF4C-85D6-8FA77323D938}" destId="{CC4A8DE7-4806-8E43-9CC5-115E04829AD2}" srcOrd="0" destOrd="0" presId="urn:microsoft.com/office/officeart/2008/layout/SquareAccentList"/>
    <dgm:cxn modelId="{304D7E83-E46B-774A-93F9-A865381C6F7E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smtClean="0"/>
            <a:t>IETF / IAB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smtClean="0"/>
            <a:t>IEEE / ITU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smtClean="0"/>
            <a:t>W3C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smtClean="0"/>
            <a:t>IANA (ICANN)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smtClean="0"/>
            <a:t>ICANN (</a:t>
          </a:r>
          <a:r>
            <a:rPr lang="en-US" dirty="0" err="1" smtClean="0"/>
            <a:t>gTLDs</a:t>
          </a:r>
          <a:r>
            <a:rPr lang="en-US" dirty="0" smtClean="0"/>
            <a:t>)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smtClean="0"/>
            <a:t>NIRs e RIRs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46B65E5E-2F35-1249-B166-26A733996905}">
      <dgm:prSet phldrT="[Text]"/>
      <dgm:spPr/>
      <dgm:t>
        <a:bodyPr/>
        <a:lstStyle/>
        <a:p>
          <a:r>
            <a:rPr lang="en-US" dirty="0" err="1" smtClean="0"/>
            <a:t>Operadores</a:t>
          </a:r>
          <a:r>
            <a:rPr lang="en-US" dirty="0" smtClean="0"/>
            <a:t> S. </a:t>
          </a:r>
          <a:r>
            <a:rPr lang="en-US" dirty="0" err="1" smtClean="0"/>
            <a:t>Raiz</a:t>
          </a:r>
          <a:endParaRPr lang="en-US" dirty="0"/>
        </a:p>
      </dgm:t>
    </dgm:pt>
    <dgm:pt modelId="{261DA825-8FB0-EB46-9014-913427E1C643}" type="parTrans" cxnId="{420D5646-BEF0-614C-B0A9-9B75FCE7ACEF}">
      <dgm:prSet/>
      <dgm:spPr/>
      <dgm:t>
        <a:bodyPr/>
        <a:lstStyle/>
        <a:p>
          <a:endParaRPr lang="en-US"/>
        </a:p>
      </dgm:t>
    </dgm:pt>
    <dgm:pt modelId="{7B856DE3-6867-5440-B9F4-21EE841329B0}" type="sibTrans" cxnId="{420D5646-BEF0-614C-B0A9-9B75FCE7ACEF}">
      <dgm:prSet/>
      <dgm:spPr/>
      <dgm:t>
        <a:bodyPr/>
        <a:lstStyle/>
        <a:p>
          <a:endParaRPr lang="en-US"/>
        </a:p>
      </dgm:t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/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4" presStyleCnt="7"/>
      <dgm:spPr/>
    </dgm:pt>
    <dgm:pt modelId="{AB67C95F-DF75-6743-95B6-E288275614FB}" type="pres">
      <dgm:prSet presAssocID="{25BCF107-FD36-B447-AFBF-EAB3B4391C85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5" presStyleCnt="7"/>
      <dgm:spPr/>
    </dgm:pt>
    <dgm:pt modelId="{6116F7BB-4DDD-974B-A167-E3940E1BBA10}" type="pres">
      <dgm:prSet presAssocID="{6FDD411B-7D0F-9949-B4CA-3C093E24B388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EC8FF-6EEF-FB45-90C6-E4E6278F5AA0}" type="pres">
      <dgm:prSet presAssocID="{46B65E5E-2F35-1249-B166-26A733996905}" presName="childComposite" presStyleCnt="0">
        <dgm:presLayoutVars>
          <dgm:chMax val="0"/>
          <dgm:chPref val="0"/>
        </dgm:presLayoutVars>
      </dgm:prSet>
      <dgm:spPr/>
    </dgm:pt>
    <dgm:pt modelId="{A7E1F062-2720-6E46-8856-DBC905F69E04}" type="pres">
      <dgm:prSet presAssocID="{46B65E5E-2F35-1249-B166-26A733996905}" presName="ChildAccent" presStyleLbl="solidFgAcc1" presStyleIdx="6" presStyleCnt="7"/>
      <dgm:spPr/>
    </dgm:pt>
    <dgm:pt modelId="{4A94E635-3659-F542-9B3E-B06C260CC29B}" type="pres">
      <dgm:prSet presAssocID="{46B65E5E-2F35-1249-B166-26A733996905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0EB82526-BCAF-BA49-9E2A-D0298C8BCC85}" srcId="{AEE03409-71BF-E741-97F0-5AECFBA3BEAB}" destId="{25BCF107-FD36-B447-AFBF-EAB3B4391C85}" srcOrd="1" destOrd="0" parTransId="{A7D5681E-475C-F54F-A35F-66F89557AAC0}" sibTransId="{112BCC6B-D60C-514E-B619-21E15A718F66}"/>
    <dgm:cxn modelId="{F214045A-F2A9-6A45-A9FE-004C8AE5AD70}" type="presOf" srcId="{CA57A46E-E2CC-6C41-8A24-4826059309CE}" destId="{B497564F-D7AA-1F4A-9CF5-762D68F5383E}" srcOrd="0" destOrd="0" presId="urn:microsoft.com/office/officeart/2008/layout/SquareAccentList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8500B738-7E3C-9B45-B40E-1064B05B59C9}" type="presOf" srcId="{C4C4C477-4786-3547-B126-10A8D6C74A11}" destId="{96A6CF22-8DB0-5647-BE21-91BC319424E6}" srcOrd="0" destOrd="0" presId="urn:microsoft.com/office/officeart/2008/layout/SquareAccentList"/>
    <dgm:cxn modelId="{E12182F1-EBF7-6945-B505-22B9ECE9C1FD}" srcId="{AEE03409-71BF-E741-97F0-5AECFBA3BEAB}" destId="{6FDD411B-7D0F-9949-B4CA-3C093E24B388}" srcOrd="2" destOrd="0" parTransId="{4C35CAAD-9EC7-D64F-931D-861AD892E8D4}" sibTransId="{9032A684-4673-B046-90E7-C66D5BD5EC29}"/>
    <dgm:cxn modelId="{B515901A-6DFD-3047-A735-24EAE9CDE5EE}" type="presOf" srcId="{46B65E5E-2F35-1249-B166-26A733996905}" destId="{4A94E635-3659-F542-9B3E-B06C260CC29B}" srcOrd="0" destOrd="0" presId="urn:microsoft.com/office/officeart/2008/layout/SquareAccentList"/>
    <dgm:cxn modelId="{7C242E30-464F-2345-A638-627FE61FBBB3}" type="presOf" srcId="{25BCF107-FD36-B447-AFBF-EAB3B4391C85}" destId="{AB67C95F-DF75-6743-95B6-E288275614FB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1D5CE7D6-19C0-004E-ACE9-8DF72823BE85}" type="presOf" srcId="{4CEBD00A-8C15-0F4A-AB25-E84621FC8249}" destId="{2F96A9CF-4BE5-2B49-AC46-10848BE5AFF4}" srcOrd="0" destOrd="0" presId="urn:microsoft.com/office/officeart/2008/layout/SquareAccentList"/>
    <dgm:cxn modelId="{420D5646-BEF0-614C-B0A9-9B75FCE7ACEF}" srcId="{AEE03409-71BF-E741-97F0-5AECFBA3BEAB}" destId="{46B65E5E-2F35-1249-B166-26A733996905}" srcOrd="3" destOrd="0" parTransId="{261DA825-8FB0-EB46-9014-913427E1C643}" sibTransId="{7B856DE3-6867-5440-B9F4-21EE841329B0}"/>
    <dgm:cxn modelId="{3BDA9ACD-2557-934F-94F8-BB8413187D8A}" type="presOf" srcId="{FAACBBC0-3B08-6B4D-99E3-06AD9BC4C811}" destId="{9F92834E-28DA-304B-9DA8-D1E145FA72EA}" srcOrd="0" destOrd="0" presId="urn:microsoft.com/office/officeart/2008/layout/SquareAccentList"/>
    <dgm:cxn modelId="{44593818-6A50-C740-BC92-E0FD4271068C}" type="presOf" srcId="{6FDD411B-7D0F-9949-B4CA-3C093E24B388}" destId="{6116F7BB-4DDD-974B-A167-E3940E1BBA10}" srcOrd="0" destOrd="0" presId="urn:microsoft.com/office/officeart/2008/layout/SquareAccentList"/>
    <dgm:cxn modelId="{B4DE2B4E-FE4F-4C4D-800C-E0FBAD97E387}" type="presOf" srcId="{B07408BF-A819-5E40-9DF2-60CD67ECED29}" destId="{8FFFF210-5471-424F-BAC6-2684D1EAF7AB}" srcOrd="0" destOrd="0" presId="urn:microsoft.com/office/officeart/2008/layout/SquareAccentList"/>
    <dgm:cxn modelId="{8AF6B657-5CFF-F149-9DA3-63085B581610}" type="presOf" srcId="{7DE8C8DA-F2FB-3546-BE69-279E0C4F58FE}" destId="{CF9CAF11-2645-3543-9428-1AA9F1313656}" srcOrd="0" destOrd="0" presId="urn:microsoft.com/office/officeart/2008/layout/SquareAccentList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9775D712-7473-AF4C-900C-496BD2114934}" type="presOf" srcId="{AEE03409-71BF-E741-97F0-5AECFBA3BEAB}" destId="{C51BFEF9-ABF4-7B45-9332-D4D20B947DBE}" srcOrd="0" destOrd="0" presId="urn:microsoft.com/office/officeart/2008/layout/SquareAccentList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93C18FAA-F4C6-5643-8F9A-655B5426A727}" type="presParOf" srcId="{B497564F-D7AA-1F4A-9CF5-762D68F5383E}" destId="{31215450-5AB8-C549-B953-B6D91FD9EA1D}" srcOrd="0" destOrd="0" presId="urn:microsoft.com/office/officeart/2008/layout/SquareAccentList"/>
    <dgm:cxn modelId="{81E2F852-E022-C54B-92B7-9214FE34A6F2}" type="presParOf" srcId="{31215450-5AB8-C549-B953-B6D91FD9EA1D}" destId="{DA120BC9-CC3F-844D-AD4E-4170D6C6A1D8}" srcOrd="0" destOrd="0" presId="urn:microsoft.com/office/officeart/2008/layout/SquareAccentList"/>
    <dgm:cxn modelId="{DF25AF82-4F75-FA4F-A50F-3CC5FC814D5E}" type="presParOf" srcId="{DA120BC9-CC3F-844D-AD4E-4170D6C6A1D8}" destId="{CACEBD0D-D36D-5540-A706-FADE91FA3BCA}" srcOrd="0" destOrd="0" presId="urn:microsoft.com/office/officeart/2008/layout/SquareAccentList"/>
    <dgm:cxn modelId="{87168415-ADE8-2C41-9CAC-84809FC08AE4}" type="presParOf" srcId="{DA120BC9-CC3F-844D-AD4E-4170D6C6A1D8}" destId="{43B38218-CF31-4143-A837-6DAFA31551F7}" srcOrd="1" destOrd="0" presId="urn:microsoft.com/office/officeart/2008/layout/SquareAccentList"/>
    <dgm:cxn modelId="{47AFB060-4667-204F-8FB4-7489411226FF}" type="presParOf" srcId="{DA120BC9-CC3F-844D-AD4E-4170D6C6A1D8}" destId="{9F92834E-28DA-304B-9DA8-D1E145FA72EA}" srcOrd="2" destOrd="0" presId="urn:microsoft.com/office/officeart/2008/layout/SquareAccentList"/>
    <dgm:cxn modelId="{4AB7D448-51C3-6042-B9FC-8747B8BD13B8}" type="presParOf" srcId="{31215450-5AB8-C549-B953-B6D91FD9EA1D}" destId="{3EA7D34D-88F6-DB4E-841F-527F984A8A80}" srcOrd="1" destOrd="0" presId="urn:microsoft.com/office/officeart/2008/layout/SquareAccentList"/>
    <dgm:cxn modelId="{F566FA7D-C769-0942-9CA4-03F37C9A5550}" type="presParOf" srcId="{3EA7D34D-88F6-DB4E-841F-527F984A8A80}" destId="{F08EE395-7208-1B43-84F1-C7515823FB09}" srcOrd="0" destOrd="0" presId="urn:microsoft.com/office/officeart/2008/layout/SquareAccentList"/>
    <dgm:cxn modelId="{0C91DDA5-579D-5D45-ADD9-B80C046B5DA9}" type="presParOf" srcId="{F08EE395-7208-1B43-84F1-C7515823FB09}" destId="{C84C1E1B-5CC3-6D4E-AE23-A3B4952B2494}" srcOrd="0" destOrd="0" presId="urn:microsoft.com/office/officeart/2008/layout/SquareAccentList"/>
    <dgm:cxn modelId="{33584517-5766-3647-BD50-BB26D8DABEDF}" type="presParOf" srcId="{F08EE395-7208-1B43-84F1-C7515823FB09}" destId="{CF9CAF11-2645-3543-9428-1AA9F1313656}" srcOrd="1" destOrd="0" presId="urn:microsoft.com/office/officeart/2008/layout/SquareAccentList"/>
    <dgm:cxn modelId="{F1F010EE-5EF3-2F43-A7E4-5AB9BB89C418}" type="presParOf" srcId="{3EA7D34D-88F6-DB4E-841F-527F984A8A80}" destId="{DE93AFEE-6847-234A-9BB5-BF955FBEA1D5}" srcOrd="1" destOrd="0" presId="urn:microsoft.com/office/officeart/2008/layout/SquareAccentList"/>
    <dgm:cxn modelId="{691C95DC-3638-574F-A95B-755A14315D0E}" type="presParOf" srcId="{DE93AFEE-6847-234A-9BB5-BF955FBEA1D5}" destId="{F320B7A3-83EA-1045-A064-E60BC4C6D2EE}" srcOrd="0" destOrd="0" presId="urn:microsoft.com/office/officeart/2008/layout/SquareAccentList"/>
    <dgm:cxn modelId="{F0CDAA21-FB3C-604E-9604-26AE33050AFF}" type="presParOf" srcId="{DE93AFEE-6847-234A-9BB5-BF955FBEA1D5}" destId="{2F96A9CF-4BE5-2B49-AC46-10848BE5AFF4}" srcOrd="1" destOrd="0" presId="urn:microsoft.com/office/officeart/2008/layout/SquareAccentList"/>
    <dgm:cxn modelId="{F5521C76-0D42-E84C-840F-9F10CE99C988}" type="presParOf" srcId="{3EA7D34D-88F6-DB4E-841F-527F984A8A80}" destId="{5A25147E-581D-2D43-86FB-08050CAA653B}" srcOrd="2" destOrd="0" presId="urn:microsoft.com/office/officeart/2008/layout/SquareAccentList"/>
    <dgm:cxn modelId="{D30D46A4-2E07-4A4F-9394-651B01D2D574}" type="presParOf" srcId="{5A25147E-581D-2D43-86FB-08050CAA653B}" destId="{03F22A11-798F-3E44-A99B-7DFDAAC210B4}" srcOrd="0" destOrd="0" presId="urn:microsoft.com/office/officeart/2008/layout/SquareAccentList"/>
    <dgm:cxn modelId="{B275F3C8-C310-D84D-ACC1-2937C0853F3D}" type="presParOf" srcId="{5A25147E-581D-2D43-86FB-08050CAA653B}" destId="{96A6CF22-8DB0-5647-BE21-91BC319424E6}" srcOrd="1" destOrd="0" presId="urn:microsoft.com/office/officeart/2008/layout/SquareAccentList"/>
    <dgm:cxn modelId="{C1057C09-EDFA-BA47-91EA-FDEC4C77B834}" type="presParOf" srcId="{B497564F-D7AA-1F4A-9CF5-762D68F5383E}" destId="{AD40C597-72CC-9843-B415-228ADECD58FA}" srcOrd="1" destOrd="0" presId="urn:microsoft.com/office/officeart/2008/layout/SquareAccentList"/>
    <dgm:cxn modelId="{676CAF89-DEA0-8C41-8AB0-C6C5A3AC46B4}" type="presParOf" srcId="{AD40C597-72CC-9843-B415-228ADECD58FA}" destId="{9B4F3486-34E6-0D45-B889-6622D45F41FE}" srcOrd="0" destOrd="0" presId="urn:microsoft.com/office/officeart/2008/layout/SquareAccentList"/>
    <dgm:cxn modelId="{B287EB7D-19B3-9944-B3D1-C15BD15C8532}" type="presParOf" srcId="{9B4F3486-34E6-0D45-B889-6622D45F41FE}" destId="{9702FA96-2A14-504D-BC0F-73B808BB7988}" srcOrd="0" destOrd="0" presId="urn:microsoft.com/office/officeart/2008/layout/SquareAccentList"/>
    <dgm:cxn modelId="{5DF12280-B239-384B-9590-8041B0A2D1FD}" type="presParOf" srcId="{9B4F3486-34E6-0D45-B889-6622D45F41FE}" destId="{5D6B02BD-EB76-1546-8D7A-38537A631CA1}" srcOrd="1" destOrd="0" presId="urn:microsoft.com/office/officeart/2008/layout/SquareAccentList"/>
    <dgm:cxn modelId="{87856C62-CA7C-D645-88F8-F108C720BC01}" type="presParOf" srcId="{9B4F3486-34E6-0D45-B889-6622D45F41FE}" destId="{C51BFEF9-ABF4-7B45-9332-D4D20B947DBE}" srcOrd="2" destOrd="0" presId="urn:microsoft.com/office/officeart/2008/layout/SquareAccentList"/>
    <dgm:cxn modelId="{A2F9C852-DABC-0E4C-A756-78417F089B73}" type="presParOf" srcId="{AD40C597-72CC-9843-B415-228ADECD58FA}" destId="{09BE6C33-AA29-DA40-8DF6-740310975522}" srcOrd="1" destOrd="0" presId="urn:microsoft.com/office/officeart/2008/layout/SquareAccentList"/>
    <dgm:cxn modelId="{348178A2-E0CF-454A-9CD3-750DCBC44E8B}" type="presParOf" srcId="{09BE6C33-AA29-DA40-8DF6-740310975522}" destId="{D2ABA7AD-77A0-8B46-A5B5-A36EBBA60BF3}" srcOrd="0" destOrd="0" presId="urn:microsoft.com/office/officeart/2008/layout/SquareAccentList"/>
    <dgm:cxn modelId="{369F5953-799C-A74E-9AF8-CBCED2304F7C}" type="presParOf" srcId="{D2ABA7AD-77A0-8B46-A5B5-A36EBBA60BF3}" destId="{4CC8C4C8-1667-774C-9A1E-7903DA9A6998}" srcOrd="0" destOrd="0" presId="urn:microsoft.com/office/officeart/2008/layout/SquareAccentList"/>
    <dgm:cxn modelId="{9469DA71-A2D2-BB4A-A804-7425BFABED9D}" type="presParOf" srcId="{D2ABA7AD-77A0-8B46-A5B5-A36EBBA60BF3}" destId="{8FFFF210-5471-424F-BAC6-2684D1EAF7AB}" srcOrd="1" destOrd="0" presId="urn:microsoft.com/office/officeart/2008/layout/SquareAccentList"/>
    <dgm:cxn modelId="{95E6C5AE-D415-8141-93FC-95ADA427747E}" type="presParOf" srcId="{09BE6C33-AA29-DA40-8DF6-740310975522}" destId="{B0BEAF12-AB1D-C844-BC2E-16DD94A435BD}" srcOrd="1" destOrd="0" presId="urn:microsoft.com/office/officeart/2008/layout/SquareAccentList"/>
    <dgm:cxn modelId="{92467314-77B3-7646-BCF2-8A1025A44865}" type="presParOf" srcId="{B0BEAF12-AB1D-C844-BC2E-16DD94A435BD}" destId="{CC8335B8-40BA-4444-B7A4-68088B2A6A8D}" srcOrd="0" destOrd="0" presId="urn:microsoft.com/office/officeart/2008/layout/SquareAccentList"/>
    <dgm:cxn modelId="{09B57C7F-831C-EF40-8E91-A48ED6ED3123}" type="presParOf" srcId="{B0BEAF12-AB1D-C844-BC2E-16DD94A435BD}" destId="{AB67C95F-DF75-6743-95B6-E288275614FB}" srcOrd="1" destOrd="0" presId="urn:microsoft.com/office/officeart/2008/layout/SquareAccentList"/>
    <dgm:cxn modelId="{0D68E1F1-5F3B-3D4D-9848-14D61497F2B9}" type="presParOf" srcId="{09BE6C33-AA29-DA40-8DF6-740310975522}" destId="{AEFD0C05-C238-FF4C-85D6-8FA77323D938}" srcOrd="2" destOrd="0" presId="urn:microsoft.com/office/officeart/2008/layout/SquareAccentList"/>
    <dgm:cxn modelId="{88187DFD-1FB9-0E4F-8744-EB3E1222A6B7}" type="presParOf" srcId="{AEFD0C05-C238-FF4C-85D6-8FA77323D938}" destId="{CC4A8DE7-4806-8E43-9CC5-115E04829AD2}" srcOrd="0" destOrd="0" presId="urn:microsoft.com/office/officeart/2008/layout/SquareAccentList"/>
    <dgm:cxn modelId="{76227D91-F923-1249-8FB8-9BDAC8A1A60C}" type="presParOf" srcId="{AEFD0C05-C238-FF4C-85D6-8FA77323D938}" destId="{6116F7BB-4DDD-974B-A167-E3940E1BBA10}" srcOrd="1" destOrd="0" presId="urn:microsoft.com/office/officeart/2008/layout/SquareAccentList"/>
    <dgm:cxn modelId="{F4FB926F-2F0A-EA4C-91A1-1F9F21CCF506}" type="presParOf" srcId="{09BE6C33-AA29-DA40-8DF6-740310975522}" destId="{6CAEC8FF-6EEF-FB45-90C6-E4E6278F5AA0}" srcOrd="3" destOrd="0" presId="urn:microsoft.com/office/officeart/2008/layout/SquareAccentList"/>
    <dgm:cxn modelId="{1C596604-5B64-EA41-B897-0B778AA741ED}" type="presParOf" srcId="{6CAEC8FF-6EEF-FB45-90C6-E4E6278F5AA0}" destId="{A7E1F062-2720-6E46-8856-DBC905F69E04}" srcOrd="0" destOrd="0" presId="urn:microsoft.com/office/officeart/2008/layout/SquareAccentList"/>
    <dgm:cxn modelId="{2FC53C9B-FC2D-9F44-BC4A-396ED53EA149}" type="presParOf" srcId="{6CAEC8FF-6EEF-FB45-90C6-E4E6278F5AA0}" destId="{4A94E635-3659-F542-9B3E-B06C260CC29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  <dgm:t>
        <a:bodyPr/>
        <a:lstStyle/>
        <a:p>
          <a:endParaRPr lang="en-US"/>
        </a:p>
      </dgm:t>
    </dgm:pt>
    <dgm:pt modelId="{64E8F95C-F354-A843-8627-61819F6D9F24}" type="sibTrans" cxnId="{16916E51-DC7B-304A-A5D8-822B5F69F2A9}">
      <dgm:prSet/>
      <dgm:spPr/>
      <dgm:t>
        <a:bodyPr/>
        <a:lstStyle/>
        <a:p>
          <a:endParaRPr lang="en-US"/>
        </a:p>
      </dgm:t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>
        <a:noFill/>
      </dgm:spPr>
      <dgm:t>
        <a:bodyPr/>
        <a:lstStyle/>
        <a:p>
          <a:endParaRPr lang="en-US"/>
        </a:p>
      </dgm:t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/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/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175111B6-A329-B64C-996B-D86415A6223D}" type="presOf" srcId="{FAACBBC0-3B08-6B4D-99E3-06AD9BC4C811}" destId="{9F92834E-28DA-304B-9DA8-D1E145FA72EA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AD72EC51-B5B5-D541-8124-1A68115473AA}" type="presOf" srcId="{CA57A46E-E2CC-6C41-8A24-4826059309CE}" destId="{B497564F-D7AA-1F4A-9CF5-762D68F5383E}" srcOrd="0" destOrd="0" presId="urn:microsoft.com/office/officeart/2008/layout/SquareAccentList"/>
    <dgm:cxn modelId="{C3E66476-0EDE-8446-9D60-B180429A7E40}" type="presOf" srcId="{C4C4C477-4786-3547-B126-10A8D6C74A11}" destId="{96A6CF22-8DB0-5647-BE21-91BC319424E6}" srcOrd="0" destOrd="0" presId="urn:microsoft.com/office/officeart/2008/layout/SquareAccentList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CA0A6882-E482-A445-9D4A-91B26B39B6DC}" type="presOf" srcId="{B07408BF-A819-5E40-9DF2-60CD67ECED29}" destId="{8FFFF210-5471-424F-BAC6-2684D1EAF7AB}" srcOrd="0" destOrd="0" presId="urn:microsoft.com/office/officeart/2008/layout/SquareAccentList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29EC2952-6FC8-324A-8F96-41189598F022}" type="presOf" srcId="{6FDD411B-7D0F-9949-B4CA-3C093E24B388}" destId="{6116F7BB-4DDD-974B-A167-E3940E1BBA10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5F03AF37-BAB9-F04D-BB7D-150F46D14A8B}" type="presOf" srcId="{25BCF107-FD36-B447-AFBF-EAB3B4391C85}" destId="{AB67C95F-DF75-6743-95B6-E288275614FB}" srcOrd="0" destOrd="0" presId="urn:microsoft.com/office/officeart/2008/layout/SquareAccentList"/>
    <dgm:cxn modelId="{08ACEB65-E697-744E-A65F-BE86F1671D7A}" type="presOf" srcId="{2BF747B5-0CC9-354C-B048-4F2B1A93A6A7}" destId="{CE6B394B-D156-F649-9FF7-566056A290C7}" srcOrd="0" destOrd="0" presId="urn:microsoft.com/office/officeart/2008/layout/SquareAccentList"/>
    <dgm:cxn modelId="{49686401-8D8D-9F42-83F8-F71EB076AFA4}" type="presOf" srcId="{4CEBD00A-8C15-0F4A-AB25-E84621FC8249}" destId="{2F96A9CF-4BE5-2B49-AC46-10848BE5AFF4}" srcOrd="0" destOrd="0" presId="urn:microsoft.com/office/officeart/2008/layout/SquareAccentList"/>
    <dgm:cxn modelId="{66AA8074-7494-1943-BA6B-23A67B6D5899}" type="presOf" srcId="{7DE8C8DA-F2FB-3546-BE69-279E0C4F58FE}" destId="{CF9CAF11-2645-3543-9428-1AA9F1313656}" srcOrd="0" destOrd="0" presId="urn:microsoft.com/office/officeart/2008/layout/SquareAccentList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8976D30C-0DDF-CA46-AE17-0C56FDE95810}" type="presOf" srcId="{AEE03409-71BF-E741-97F0-5AECFBA3BEAB}" destId="{C51BFEF9-ABF4-7B45-9332-D4D20B947DBE}" srcOrd="0" destOrd="0" presId="urn:microsoft.com/office/officeart/2008/layout/SquareAccentList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38861E74-30F0-024F-A380-671A854A963B}" type="presParOf" srcId="{B497564F-D7AA-1F4A-9CF5-762D68F5383E}" destId="{31215450-5AB8-C549-B953-B6D91FD9EA1D}" srcOrd="0" destOrd="0" presId="urn:microsoft.com/office/officeart/2008/layout/SquareAccentList"/>
    <dgm:cxn modelId="{2E7067F5-2C76-7A45-A9DE-35C92C1BDC8F}" type="presParOf" srcId="{31215450-5AB8-C549-B953-B6D91FD9EA1D}" destId="{DA120BC9-CC3F-844D-AD4E-4170D6C6A1D8}" srcOrd="0" destOrd="0" presId="urn:microsoft.com/office/officeart/2008/layout/SquareAccentList"/>
    <dgm:cxn modelId="{6276F3F1-A482-494F-B0BE-C75C68513E6E}" type="presParOf" srcId="{DA120BC9-CC3F-844D-AD4E-4170D6C6A1D8}" destId="{CACEBD0D-D36D-5540-A706-FADE91FA3BCA}" srcOrd="0" destOrd="0" presId="urn:microsoft.com/office/officeart/2008/layout/SquareAccentList"/>
    <dgm:cxn modelId="{CD32DAAD-9426-A04D-81DB-934B40049913}" type="presParOf" srcId="{DA120BC9-CC3F-844D-AD4E-4170D6C6A1D8}" destId="{43B38218-CF31-4143-A837-6DAFA31551F7}" srcOrd="1" destOrd="0" presId="urn:microsoft.com/office/officeart/2008/layout/SquareAccentList"/>
    <dgm:cxn modelId="{4826EE8A-BCBB-824C-BA10-463AFF6D427E}" type="presParOf" srcId="{DA120BC9-CC3F-844D-AD4E-4170D6C6A1D8}" destId="{9F92834E-28DA-304B-9DA8-D1E145FA72EA}" srcOrd="2" destOrd="0" presId="urn:microsoft.com/office/officeart/2008/layout/SquareAccentList"/>
    <dgm:cxn modelId="{C9B100F4-42E5-284F-B2B3-E4702D5A7E5B}" type="presParOf" srcId="{31215450-5AB8-C549-B953-B6D91FD9EA1D}" destId="{3EA7D34D-88F6-DB4E-841F-527F984A8A80}" srcOrd="1" destOrd="0" presId="urn:microsoft.com/office/officeart/2008/layout/SquareAccentList"/>
    <dgm:cxn modelId="{AB453D53-D662-8E45-A674-6A7D1E4618AE}" type="presParOf" srcId="{3EA7D34D-88F6-DB4E-841F-527F984A8A80}" destId="{F08EE395-7208-1B43-84F1-C7515823FB09}" srcOrd="0" destOrd="0" presId="urn:microsoft.com/office/officeart/2008/layout/SquareAccentList"/>
    <dgm:cxn modelId="{E3208A89-E606-FF42-B5F2-687AB1647A17}" type="presParOf" srcId="{F08EE395-7208-1B43-84F1-C7515823FB09}" destId="{C84C1E1B-5CC3-6D4E-AE23-A3B4952B2494}" srcOrd="0" destOrd="0" presId="urn:microsoft.com/office/officeart/2008/layout/SquareAccentList"/>
    <dgm:cxn modelId="{AA0BD1B7-B567-4048-A85B-48F65F5F5BE3}" type="presParOf" srcId="{F08EE395-7208-1B43-84F1-C7515823FB09}" destId="{CF9CAF11-2645-3543-9428-1AA9F1313656}" srcOrd="1" destOrd="0" presId="urn:microsoft.com/office/officeart/2008/layout/SquareAccentList"/>
    <dgm:cxn modelId="{CF06BC98-A10C-0441-BCA1-2CE3DFA751F8}" type="presParOf" srcId="{3EA7D34D-88F6-DB4E-841F-527F984A8A80}" destId="{DE93AFEE-6847-234A-9BB5-BF955FBEA1D5}" srcOrd="1" destOrd="0" presId="urn:microsoft.com/office/officeart/2008/layout/SquareAccentList"/>
    <dgm:cxn modelId="{171A24CB-6D38-304E-8B91-A388B77BECCB}" type="presParOf" srcId="{DE93AFEE-6847-234A-9BB5-BF955FBEA1D5}" destId="{F320B7A3-83EA-1045-A064-E60BC4C6D2EE}" srcOrd="0" destOrd="0" presId="urn:microsoft.com/office/officeart/2008/layout/SquareAccentList"/>
    <dgm:cxn modelId="{C40C68EF-E6A5-0146-85AD-09124B8AEFDD}" type="presParOf" srcId="{DE93AFEE-6847-234A-9BB5-BF955FBEA1D5}" destId="{2F96A9CF-4BE5-2B49-AC46-10848BE5AFF4}" srcOrd="1" destOrd="0" presId="urn:microsoft.com/office/officeart/2008/layout/SquareAccentList"/>
    <dgm:cxn modelId="{11E4EC18-C507-6F4B-AB6A-83965FDC9C43}" type="presParOf" srcId="{3EA7D34D-88F6-DB4E-841F-527F984A8A80}" destId="{5A25147E-581D-2D43-86FB-08050CAA653B}" srcOrd="2" destOrd="0" presId="urn:microsoft.com/office/officeart/2008/layout/SquareAccentList"/>
    <dgm:cxn modelId="{49C133EA-E1AB-9F4D-A245-6A172565BDF0}" type="presParOf" srcId="{5A25147E-581D-2D43-86FB-08050CAA653B}" destId="{03F22A11-798F-3E44-A99B-7DFDAAC210B4}" srcOrd="0" destOrd="0" presId="urn:microsoft.com/office/officeart/2008/layout/SquareAccentList"/>
    <dgm:cxn modelId="{D823934B-9EFD-1A4F-A252-D31CA524E59F}" type="presParOf" srcId="{5A25147E-581D-2D43-86FB-08050CAA653B}" destId="{96A6CF22-8DB0-5647-BE21-91BC319424E6}" srcOrd="1" destOrd="0" presId="urn:microsoft.com/office/officeart/2008/layout/SquareAccentList"/>
    <dgm:cxn modelId="{EFA0BB99-8395-0348-9AD0-67270CC89B6A}" type="presParOf" srcId="{B497564F-D7AA-1F4A-9CF5-762D68F5383E}" destId="{AD40C597-72CC-9843-B415-228ADECD58FA}" srcOrd="1" destOrd="0" presId="urn:microsoft.com/office/officeart/2008/layout/SquareAccentList"/>
    <dgm:cxn modelId="{C9345D08-DFBF-F04D-B76D-BD76E794CE26}" type="presParOf" srcId="{AD40C597-72CC-9843-B415-228ADECD58FA}" destId="{9B4F3486-34E6-0D45-B889-6622D45F41FE}" srcOrd="0" destOrd="0" presId="urn:microsoft.com/office/officeart/2008/layout/SquareAccentList"/>
    <dgm:cxn modelId="{CBA2F7AA-6389-AE46-9906-8FE9C977F87E}" type="presParOf" srcId="{9B4F3486-34E6-0D45-B889-6622D45F41FE}" destId="{9702FA96-2A14-504D-BC0F-73B808BB7988}" srcOrd="0" destOrd="0" presId="urn:microsoft.com/office/officeart/2008/layout/SquareAccentList"/>
    <dgm:cxn modelId="{09DAB8C8-FC3E-5E49-BA65-5E8B6078DDD1}" type="presParOf" srcId="{9B4F3486-34E6-0D45-B889-6622D45F41FE}" destId="{5D6B02BD-EB76-1546-8D7A-38537A631CA1}" srcOrd="1" destOrd="0" presId="urn:microsoft.com/office/officeart/2008/layout/SquareAccentList"/>
    <dgm:cxn modelId="{DF4BAAED-219C-C044-8804-24192A6849C9}" type="presParOf" srcId="{9B4F3486-34E6-0D45-B889-6622D45F41FE}" destId="{C51BFEF9-ABF4-7B45-9332-D4D20B947DBE}" srcOrd="2" destOrd="0" presId="urn:microsoft.com/office/officeart/2008/layout/SquareAccentList"/>
    <dgm:cxn modelId="{641E998F-6754-8344-8CB3-06BE206757C2}" type="presParOf" srcId="{AD40C597-72CC-9843-B415-228ADECD58FA}" destId="{09BE6C33-AA29-DA40-8DF6-740310975522}" srcOrd="1" destOrd="0" presId="urn:microsoft.com/office/officeart/2008/layout/SquareAccentList"/>
    <dgm:cxn modelId="{66E38A07-21C1-C444-A33E-6FA9C32E18E5}" type="presParOf" srcId="{09BE6C33-AA29-DA40-8DF6-740310975522}" destId="{D2ABA7AD-77A0-8B46-A5B5-A36EBBA60BF3}" srcOrd="0" destOrd="0" presId="urn:microsoft.com/office/officeart/2008/layout/SquareAccentList"/>
    <dgm:cxn modelId="{671B4192-3EED-A844-8DB5-306601929C63}" type="presParOf" srcId="{D2ABA7AD-77A0-8B46-A5B5-A36EBBA60BF3}" destId="{4CC8C4C8-1667-774C-9A1E-7903DA9A6998}" srcOrd="0" destOrd="0" presId="urn:microsoft.com/office/officeart/2008/layout/SquareAccentList"/>
    <dgm:cxn modelId="{621F0E42-CB0C-F947-BF3C-E69199632C3A}" type="presParOf" srcId="{D2ABA7AD-77A0-8B46-A5B5-A36EBBA60BF3}" destId="{8FFFF210-5471-424F-BAC6-2684D1EAF7AB}" srcOrd="1" destOrd="0" presId="urn:microsoft.com/office/officeart/2008/layout/SquareAccentList"/>
    <dgm:cxn modelId="{6158D783-6D47-4643-978D-B83EAF8A9ACF}" type="presParOf" srcId="{09BE6C33-AA29-DA40-8DF6-740310975522}" destId="{D84D306C-521C-204F-9E44-83DD5A2A9F90}" srcOrd="1" destOrd="0" presId="urn:microsoft.com/office/officeart/2008/layout/SquareAccentList"/>
    <dgm:cxn modelId="{15709D86-AEDC-D946-84A1-7733D724843F}" type="presParOf" srcId="{D84D306C-521C-204F-9E44-83DD5A2A9F90}" destId="{7D581D1B-29DE-5841-9F3F-77DA090E88C0}" srcOrd="0" destOrd="0" presId="urn:microsoft.com/office/officeart/2008/layout/SquareAccentList"/>
    <dgm:cxn modelId="{997C3271-E633-6E42-8704-59AF3B3C7C87}" type="presParOf" srcId="{D84D306C-521C-204F-9E44-83DD5A2A9F90}" destId="{CE6B394B-D156-F649-9FF7-566056A290C7}" srcOrd="1" destOrd="0" presId="urn:microsoft.com/office/officeart/2008/layout/SquareAccentList"/>
    <dgm:cxn modelId="{82B55739-CFC8-FC49-A561-74DAF94F9A59}" type="presParOf" srcId="{09BE6C33-AA29-DA40-8DF6-740310975522}" destId="{B0BEAF12-AB1D-C844-BC2E-16DD94A435BD}" srcOrd="2" destOrd="0" presId="urn:microsoft.com/office/officeart/2008/layout/SquareAccentList"/>
    <dgm:cxn modelId="{2FF35D14-46A9-7743-B7A1-6F9814E6D9D4}" type="presParOf" srcId="{B0BEAF12-AB1D-C844-BC2E-16DD94A435BD}" destId="{CC8335B8-40BA-4444-B7A4-68088B2A6A8D}" srcOrd="0" destOrd="0" presId="urn:microsoft.com/office/officeart/2008/layout/SquareAccentList"/>
    <dgm:cxn modelId="{6E7989D5-1188-2A49-A567-10D2E0FE72C7}" type="presParOf" srcId="{B0BEAF12-AB1D-C844-BC2E-16DD94A435BD}" destId="{AB67C95F-DF75-6743-95B6-E288275614FB}" srcOrd="1" destOrd="0" presId="urn:microsoft.com/office/officeart/2008/layout/SquareAccentList"/>
    <dgm:cxn modelId="{57454BA9-C1AB-C74A-8D2C-A7E1C66BA592}" type="presParOf" srcId="{09BE6C33-AA29-DA40-8DF6-740310975522}" destId="{AEFD0C05-C238-FF4C-85D6-8FA77323D938}" srcOrd="3" destOrd="0" presId="urn:microsoft.com/office/officeart/2008/layout/SquareAccentList"/>
    <dgm:cxn modelId="{2A31848E-4C0A-B148-9A3D-B93DF968C3E5}" type="presParOf" srcId="{AEFD0C05-C238-FF4C-85D6-8FA77323D938}" destId="{CC4A8DE7-4806-8E43-9CC5-115E04829AD2}" srcOrd="0" destOrd="0" presId="urn:microsoft.com/office/officeart/2008/layout/SquareAccentList"/>
    <dgm:cxn modelId="{3DC3EDE9-46DA-3C4F-90A1-82A47371EDCD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</dgm:pt>
    <dgm:pt modelId="{64E8F95C-F354-A843-8627-61819F6D9F24}" type="sibTrans" cxnId="{16916E51-DC7B-304A-A5D8-822B5F69F2A9}">
      <dgm:prSet/>
      <dgm:spPr/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/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/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/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D7CAD9B2-BB12-714D-8E84-077C263E8A38}" type="presOf" srcId="{FAACBBC0-3B08-6B4D-99E3-06AD9BC4C811}" destId="{9F92834E-28DA-304B-9DA8-D1E145FA72EA}" srcOrd="0" destOrd="0" presId="urn:microsoft.com/office/officeart/2008/layout/SquareAccentList"/>
    <dgm:cxn modelId="{A030D70C-3ED9-D641-A496-7F11159CABDA}" type="presOf" srcId="{7DE8C8DA-F2FB-3546-BE69-279E0C4F58FE}" destId="{CF9CAF11-2645-3543-9428-1AA9F1313656}" srcOrd="0" destOrd="0" presId="urn:microsoft.com/office/officeart/2008/layout/SquareAccentList"/>
    <dgm:cxn modelId="{C21089D5-EEF3-CA49-A13C-48B52282196C}" type="presOf" srcId="{2BF747B5-0CC9-354C-B048-4F2B1A93A6A7}" destId="{CE6B394B-D156-F649-9FF7-566056A290C7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D947626D-A5E9-7A43-B5FA-7A95267BD25F}" type="presOf" srcId="{AEE03409-71BF-E741-97F0-5AECFBA3BEAB}" destId="{C51BFEF9-ABF4-7B45-9332-D4D20B947DBE}" srcOrd="0" destOrd="0" presId="urn:microsoft.com/office/officeart/2008/layout/SquareAccentList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A24DF946-7689-FF46-815C-0D1BE5B1A8D0}" type="presOf" srcId="{4CEBD00A-8C15-0F4A-AB25-E84621FC8249}" destId="{2F96A9CF-4BE5-2B49-AC46-10848BE5AFF4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3971E94B-3D0B-B241-91AF-49FF79D45BF9}" type="presOf" srcId="{C4C4C477-4786-3547-B126-10A8D6C74A11}" destId="{96A6CF22-8DB0-5647-BE21-91BC319424E6}" srcOrd="0" destOrd="0" presId="urn:microsoft.com/office/officeart/2008/layout/SquareAccentList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027BC645-6BE2-844C-8091-5B121CE9AA29}" type="presOf" srcId="{25BCF107-FD36-B447-AFBF-EAB3B4391C85}" destId="{AB67C95F-DF75-6743-95B6-E288275614FB}" srcOrd="0" destOrd="0" presId="urn:microsoft.com/office/officeart/2008/layout/SquareAccentList"/>
    <dgm:cxn modelId="{A3EABDE4-CA89-924E-9F40-4D7B41B3C940}" type="presOf" srcId="{6FDD411B-7D0F-9949-B4CA-3C093E24B388}" destId="{6116F7BB-4DDD-974B-A167-E3940E1BBA10}" srcOrd="0" destOrd="0" presId="urn:microsoft.com/office/officeart/2008/layout/SquareAccentList"/>
    <dgm:cxn modelId="{04E2BCDB-7794-8241-B538-F423680B2998}" type="presOf" srcId="{CA57A46E-E2CC-6C41-8A24-4826059309CE}" destId="{B497564F-D7AA-1F4A-9CF5-762D68F5383E}" srcOrd="0" destOrd="0" presId="urn:microsoft.com/office/officeart/2008/layout/SquareAccentList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A6992BC3-D596-FB40-84ED-78BD4A399D1A}" type="presOf" srcId="{B07408BF-A819-5E40-9DF2-60CD67ECED29}" destId="{8FFFF210-5471-424F-BAC6-2684D1EAF7AB}" srcOrd="0" destOrd="0" presId="urn:microsoft.com/office/officeart/2008/layout/SquareAccentList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AE2D5D8A-AE08-3040-8D4D-540B9D3676EC}" type="presParOf" srcId="{B497564F-D7AA-1F4A-9CF5-762D68F5383E}" destId="{31215450-5AB8-C549-B953-B6D91FD9EA1D}" srcOrd="0" destOrd="0" presId="urn:microsoft.com/office/officeart/2008/layout/SquareAccentList"/>
    <dgm:cxn modelId="{89E18043-9D6C-0440-8C62-A4E86C5ABD71}" type="presParOf" srcId="{31215450-5AB8-C549-B953-B6D91FD9EA1D}" destId="{DA120BC9-CC3F-844D-AD4E-4170D6C6A1D8}" srcOrd="0" destOrd="0" presId="urn:microsoft.com/office/officeart/2008/layout/SquareAccentList"/>
    <dgm:cxn modelId="{D59E16A2-EE18-F640-94F5-D1FFA8D6B06A}" type="presParOf" srcId="{DA120BC9-CC3F-844D-AD4E-4170D6C6A1D8}" destId="{CACEBD0D-D36D-5540-A706-FADE91FA3BCA}" srcOrd="0" destOrd="0" presId="urn:microsoft.com/office/officeart/2008/layout/SquareAccentList"/>
    <dgm:cxn modelId="{25B7BDD3-4B07-8D49-BAF7-D7AEC39F6B20}" type="presParOf" srcId="{DA120BC9-CC3F-844D-AD4E-4170D6C6A1D8}" destId="{43B38218-CF31-4143-A837-6DAFA31551F7}" srcOrd="1" destOrd="0" presId="urn:microsoft.com/office/officeart/2008/layout/SquareAccentList"/>
    <dgm:cxn modelId="{75E37B14-94D7-C548-9B3F-C8290E069CEF}" type="presParOf" srcId="{DA120BC9-CC3F-844D-AD4E-4170D6C6A1D8}" destId="{9F92834E-28DA-304B-9DA8-D1E145FA72EA}" srcOrd="2" destOrd="0" presId="urn:microsoft.com/office/officeart/2008/layout/SquareAccentList"/>
    <dgm:cxn modelId="{39E8E810-5AAF-8B4E-AB2E-2AA9BF365FA5}" type="presParOf" srcId="{31215450-5AB8-C549-B953-B6D91FD9EA1D}" destId="{3EA7D34D-88F6-DB4E-841F-527F984A8A80}" srcOrd="1" destOrd="0" presId="urn:microsoft.com/office/officeart/2008/layout/SquareAccentList"/>
    <dgm:cxn modelId="{67699B08-CC8B-CB47-A64A-2AD2B008A2C3}" type="presParOf" srcId="{3EA7D34D-88F6-DB4E-841F-527F984A8A80}" destId="{F08EE395-7208-1B43-84F1-C7515823FB09}" srcOrd="0" destOrd="0" presId="urn:microsoft.com/office/officeart/2008/layout/SquareAccentList"/>
    <dgm:cxn modelId="{A18EB0D6-253E-E741-B9DA-78E881488639}" type="presParOf" srcId="{F08EE395-7208-1B43-84F1-C7515823FB09}" destId="{C84C1E1B-5CC3-6D4E-AE23-A3B4952B2494}" srcOrd="0" destOrd="0" presId="urn:microsoft.com/office/officeart/2008/layout/SquareAccentList"/>
    <dgm:cxn modelId="{B6448B04-7550-FE47-A739-1697E2B4691E}" type="presParOf" srcId="{F08EE395-7208-1B43-84F1-C7515823FB09}" destId="{CF9CAF11-2645-3543-9428-1AA9F1313656}" srcOrd="1" destOrd="0" presId="urn:microsoft.com/office/officeart/2008/layout/SquareAccentList"/>
    <dgm:cxn modelId="{F3E3EE85-B96F-2746-9EE8-C0DB215BD8CC}" type="presParOf" srcId="{3EA7D34D-88F6-DB4E-841F-527F984A8A80}" destId="{DE93AFEE-6847-234A-9BB5-BF955FBEA1D5}" srcOrd="1" destOrd="0" presId="urn:microsoft.com/office/officeart/2008/layout/SquareAccentList"/>
    <dgm:cxn modelId="{9FFC4F30-9906-2441-9B8A-9CB3D5936129}" type="presParOf" srcId="{DE93AFEE-6847-234A-9BB5-BF955FBEA1D5}" destId="{F320B7A3-83EA-1045-A064-E60BC4C6D2EE}" srcOrd="0" destOrd="0" presId="urn:microsoft.com/office/officeart/2008/layout/SquareAccentList"/>
    <dgm:cxn modelId="{B46CD3E6-9F8D-494D-BFAF-DB26424991C3}" type="presParOf" srcId="{DE93AFEE-6847-234A-9BB5-BF955FBEA1D5}" destId="{2F96A9CF-4BE5-2B49-AC46-10848BE5AFF4}" srcOrd="1" destOrd="0" presId="urn:microsoft.com/office/officeart/2008/layout/SquareAccentList"/>
    <dgm:cxn modelId="{6986CC2F-4B66-054D-921F-A4F955196CA7}" type="presParOf" srcId="{3EA7D34D-88F6-DB4E-841F-527F984A8A80}" destId="{5A25147E-581D-2D43-86FB-08050CAA653B}" srcOrd="2" destOrd="0" presId="urn:microsoft.com/office/officeart/2008/layout/SquareAccentList"/>
    <dgm:cxn modelId="{278EC3B4-61A7-FE42-B544-B74F27A31406}" type="presParOf" srcId="{5A25147E-581D-2D43-86FB-08050CAA653B}" destId="{03F22A11-798F-3E44-A99B-7DFDAAC210B4}" srcOrd="0" destOrd="0" presId="urn:microsoft.com/office/officeart/2008/layout/SquareAccentList"/>
    <dgm:cxn modelId="{6101C86B-6586-2344-ABA4-B8144A6628FC}" type="presParOf" srcId="{5A25147E-581D-2D43-86FB-08050CAA653B}" destId="{96A6CF22-8DB0-5647-BE21-91BC319424E6}" srcOrd="1" destOrd="0" presId="urn:microsoft.com/office/officeart/2008/layout/SquareAccentList"/>
    <dgm:cxn modelId="{113BBAB0-7AF2-F34B-BAAF-72E2CBD61C34}" type="presParOf" srcId="{B497564F-D7AA-1F4A-9CF5-762D68F5383E}" destId="{AD40C597-72CC-9843-B415-228ADECD58FA}" srcOrd="1" destOrd="0" presId="urn:microsoft.com/office/officeart/2008/layout/SquareAccentList"/>
    <dgm:cxn modelId="{23C4CB61-8968-D64D-ABBA-4549A04E1D10}" type="presParOf" srcId="{AD40C597-72CC-9843-B415-228ADECD58FA}" destId="{9B4F3486-34E6-0D45-B889-6622D45F41FE}" srcOrd="0" destOrd="0" presId="urn:microsoft.com/office/officeart/2008/layout/SquareAccentList"/>
    <dgm:cxn modelId="{F77FF928-7F21-2145-8C07-8DC7CA3CECF6}" type="presParOf" srcId="{9B4F3486-34E6-0D45-B889-6622D45F41FE}" destId="{9702FA96-2A14-504D-BC0F-73B808BB7988}" srcOrd="0" destOrd="0" presId="urn:microsoft.com/office/officeart/2008/layout/SquareAccentList"/>
    <dgm:cxn modelId="{A37BEB16-3EC0-D748-AB2C-D4EF9043F611}" type="presParOf" srcId="{9B4F3486-34E6-0D45-B889-6622D45F41FE}" destId="{5D6B02BD-EB76-1546-8D7A-38537A631CA1}" srcOrd="1" destOrd="0" presId="urn:microsoft.com/office/officeart/2008/layout/SquareAccentList"/>
    <dgm:cxn modelId="{5EDA352D-D128-2C43-9E16-AB0D98B6A738}" type="presParOf" srcId="{9B4F3486-34E6-0D45-B889-6622D45F41FE}" destId="{C51BFEF9-ABF4-7B45-9332-D4D20B947DBE}" srcOrd="2" destOrd="0" presId="urn:microsoft.com/office/officeart/2008/layout/SquareAccentList"/>
    <dgm:cxn modelId="{84D5B653-8B99-AD44-B4B1-3F1B000EA2EE}" type="presParOf" srcId="{AD40C597-72CC-9843-B415-228ADECD58FA}" destId="{09BE6C33-AA29-DA40-8DF6-740310975522}" srcOrd="1" destOrd="0" presId="urn:microsoft.com/office/officeart/2008/layout/SquareAccentList"/>
    <dgm:cxn modelId="{6A6E0F55-6EC1-EC4D-A65F-AED0831B183B}" type="presParOf" srcId="{09BE6C33-AA29-DA40-8DF6-740310975522}" destId="{D2ABA7AD-77A0-8B46-A5B5-A36EBBA60BF3}" srcOrd="0" destOrd="0" presId="urn:microsoft.com/office/officeart/2008/layout/SquareAccentList"/>
    <dgm:cxn modelId="{18E91CEA-977B-7048-BD46-87B67C9EDE79}" type="presParOf" srcId="{D2ABA7AD-77A0-8B46-A5B5-A36EBBA60BF3}" destId="{4CC8C4C8-1667-774C-9A1E-7903DA9A6998}" srcOrd="0" destOrd="0" presId="urn:microsoft.com/office/officeart/2008/layout/SquareAccentList"/>
    <dgm:cxn modelId="{2DF74761-84B4-D646-9026-9039CEF7A358}" type="presParOf" srcId="{D2ABA7AD-77A0-8B46-A5B5-A36EBBA60BF3}" destId="{8FFFF210-5471-424F-BAC6-2684D1EAF7AB}" srcOrd="1" destOrd="0" presId="urn:microsoft.com/office/officeart/2008/layout/SquareAccentList"/>
    <dgm:cxn modelId="{BE57A56E-F91F-814B-965B-9ED3A6F3FF0A}" type="presParOf" srcId="{09BE6C33-AA29-DA40-8DF6-740310975522}" destId="{D84D306C-521C-204F-9E44-83DD5A2A9F90}" srcOrd="1" destOrd="0" presId="urn:microsoft.com/office/officeart/2008/layout/SquareAccentList"/>
    <dgm:cxn modelId="{39FE073C-DBFC-3D4E-B9DD-536BEA7E2ED2}" type="presParOf" srcId="{D84D306C-521C-204F-9E44-83DD5A2A9F90}" destId="{7D581D1B-29DE-5841-9F3F-77DA090E88C0}" srcOrd="0" destOrd="0" presId="urn:microsoft.com/office/officeart/2008/layout/SquareAccentList"/>
    <dgm:cxn modelId="{2A011BBF-DA04-9146-B93E-2677FAAC70CB}" type="presParOf" srcId="{D84D306C-521C-204F-9E44-83DD5A2A9F90}" destId="{CE6B394B-D156-F649-9FF7-566056A290C7}" srcOrd="1" destOrd="0" presId="urn:microsoft.com/office/officeart/2008/layout/SquareAccentList"/>
    <dgm:cxn modelId="{F27C33A3-FDE0-3A44-AA41-5F438411DA31}" type="presParOf" srcId="{09BE6C33-AA29-DA40-8DF6-740310975522}" destId="{B0BEAF12-AB1D-C844-BC2E-16DD94A435BD}" srcOrd="2" destOrd="0" presId="urn:microsoft.com/office/officeart/2008/layout/SquareAccentList"/>
    <dgm:cxn modelId="{E1BCA2B1-1E23-AD42-B2EB-63C7151275DA}" type="presParOf" srcId="{B0BEAF12-AB1D-C844-BC2E-16DD94A435BD}" destId="{CC8335B8-40BA-4444-B7A4-68088B2A6A8D}" srcOrd="0" destOrd="0" presId="urn:microsoft.com/office/officeart/2008/layout/SquareAccentList"/>
    <dgm:cxn modelId="{953875D7-0C83-3843-98F0-5F65401929EF}" type="presParOf" srcId="{B0BEAF12-AB1D-C844-BC2E-16DD94A435BD}" destId="{AB67C95F-DF75-6743-95B6-E288275614FB}" srcOrd="1" destOrd="0" presId="urn:microsoft.com/office/officeart/2008/layout/SquareAccentList"/>
    <dgm:cxn modelId="{AFCBA548-76FC-C94B-A209-DA0A8724F4C1}" type="presParOf" srcId="{09BE6C33-AA29-DA40-8DF6-740310975522}" destId="{AEFD0C05-C238-FF4C-85D6-8FA77323D938}" srcOrd="3" destOrd="0" presId="urn:microsoft.com/office/officeart/2008/layout/SquareAccentList"/>
    <dgm:cxn modelId="{0A7C4A9C-480A-6F45-9471-DA1A50AB4233}" type="presParOf" srcId="{AEFD0C05-C238-FF4C-85D6-8FA77323D938}" destId="{CC4A8DE7-4806-8E43-9CC5-115E04829AD2}" srcOrd="0" destOrd="0" presId="urn:microsoft.com/office/officeart/2008/layout/SquareAccentList"/>
    <dgm:cxn modelId="{0756F10B-1CDB-874F-8614-DD5C4F538CD5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</dgm:pt>
    <dgm:pt modelId="{64E8F95C-F354-A843-8627-61819F6D9F24}" type="sibTrans" cxnId="{16916E51-DC7B-304A-A5D8-822B5F69F2A9}">
      <dgm:prSet/>
      <dgm:spPr/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/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/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/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95DBEBC8-63F0-1A41-9B0E-5FBE821C97BB}" type="presOf" srcId="{7DE8C8DA-F2FB-3546-BE69-279E0C4F58FE}" destId="{CF9CAF11-2645-3543-9428-1AA9F1313656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7748D233-F049-C641-ABC6-A2B176F795BC}" type="presOf" srcId="{CA57A46E-E2CC-6C41-8A24-4826059309CE}" destId="{B497564F-D7AA-1F4A-9CF5-762D68F5383E}" srcOrd="0" destOrd="0" presId="urn:microsoft.com/office/officeart/2008/layout/SquareAccentList"/>
    <dgm:cxn modelId="{D5926966-853C-6643-848C-93FC2F827CEF}" type="presOf" srcId="{4CEBD00A-8C15-0F4A-AB25-E84621FC8249}" destId="{2F96A9CF-4BE5-2B49-AC46-10848BE5AFF4}" srcOrd="0" destOrd="0" presId="urn:microsoft.com/office/officeart/2008/layout/SquareAccentList"/>
    <dgm:cxn modelId="{7C44BAAB-68C0-3D4E-950F-4AB149AFF79F}" type="presOf" srcId="{6FDD411B-7D0F-9949-B4CA-3C093E24B388}" destId="{6116F7BB-4DDD-974B-A167-E3940E1BBA10}" srcOrd="0" destOrd="0" presId="urn:microsoft.com/office/officeart/2008/layout/SquareAccentList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0F7216CC-421C-414E-8242-EB688C9DE884}" type="presOf" srcId="{AEE03409-71BF-E741-97F0-5AECFBA3BEAB}" destId="{C51BFEF9-ABF4-7B45-9332-D4D20B947DBE}" srcOrd="0" destOrd="0" presId="urn:microsoft.com/office/officeart/2008/layout/SquareAccentList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266D81D0-E8B8-D942-BEAB-68BBBF89BCFC}" type="presOf" srcId="{2BF747B5-0CC9-354C-B048-4F2B1A93A6A7}" destId="{CE6B394B-D156-F649-9FF7-566056A290C7}" srcOrd="0" destOrd="0" presId="urn:microsoft.com/office/officeart/2008/layout/SquareAccentList"/>
    <dgm:cxn modelId="{BCF25BCD-1354-8541-9EEB-96C09252C762}" type="presOf" srcId="{B07408BF-A819-5E40-9DF2-60CD67ECED29}" destId="{8FFFF210-5471-424F-BAC6-2684D1EAF7AB}" srcOrd="0" destOrd="0" presId="urn:microsoft.com/office/officeart/2008/layout/SquareAccentList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E5092857-4F84-6347-85C6-AB16BBDFA358}" type="presOf" srcId="{FAACBBC0-3B08-6B4D-99E3-06AD9BC4C811}" destId="{9F92834E-28DA-304B-9DA8-D1E145FA72EA}" srcOrd="0" destOrd="0" presId="urn:microsoft.com/office/officeart/2008/layout/SquareAccentList"/>
    <dgm:cxn modelId="{DBCEA1C8-130C-1F45-85B6-8788C0750A32}" type="presOf" srcId="{C4C4C477-4786-3547-B126-10A8D6C74A11}" destId="{96A6CF22-8DB0-5647-BE21-91BC319424E6}" srcOrd="0" destOrd="0" presId="urn:microsoft.com/office/officeart/2008/layout/SquareAccentList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05625CD5-5D33-D14B-9369-BD62ED779130}" type="presOf" srcId="{25BCF107-FD36-B447-AFBF-EAB3B4391C85}" destId="{AB67C95F-DF75-6743-95B6-E288275614FB}" srcOrd="0" destOrd="0" presId="urn:microsoft.com/office/officeart/2008/layout/SquareAccentList"/>
    <dgm:cxn modelId="{A02934E2-39D5-E842-B549-B56FBBFBFD80}" type="presParOf" srcId="{B497564F-D7AA-1F4A-9CF5-762D68F5383E}" destId="{31215450-5AB8-C549-B953-B6D91FD9EA1D}" srcOrd="0" destOrd="0" presId="urn:microsoft.com/office/officeart/2008/layout/SquareAccentList"/>
    <dgm:cxn modelId="{89CE69C3-0CA1-E644-AAF7-3712B1D8CA63}" type="presParOf" srcId="{31215450-5AB8-C549-B953-B6D91FD9EA1D}" destId="{DA120BC9-CC3F-844D-AD4E-4170D6C6A1D8}" srcOrd="0" destOrd="0" presId="urn:microsoft.com/office/officeart/2008/layout/SquareAccentList"/>
    <dgm:cxn modelId="{34E086D7-EFD8-B74F-9263-8E2CC86E3BF4}" type="presParOf" srcId="{DA120BC9-CC3F-844D-AD4E-4170D6C6A1D8}" destId="{CACEBD0D-D36D-5540-A706-FADE91FA3BCA}" srcOrd="0" destOrd="0" presId="urn:microsoft.com/office/officeart/2008/layout/SquareAccentList"/>
    <dgm:cxn modelId="{BF899332-70C1-0142-81A4-D65D7363C14D}" type="presParOf" srcId="{DA120BC9-CC3F-844D-AD4E-4170D6C6A1D8}" destId="{43B38218-CF31-4143-A837-6DAFA31551F7}" srcOrd="1" destOrd="0" presId="urn:microsoft.com/office/officeart/2008/layout/SquareAccentList"/>
    <dgm:cxn modelId="{11A5200C-E8F5-0B42-9023-7672DA0D8C6F}" type="presParOf" srcId="{DA120BC9-CC3F-844D-AD4E-4170D6C6A1D8}" destId="{9F92834E-28DA-304B-9DA8-D1E145FA72EA}" srcOrd="2" destOrd="0" presId="urn:microsoft.com/office/officeart/2008/layout/SquareAccentList"/>
    <dgm:cxn modelId="{BF566045-D188-754F-BE2F-9067ECDCCC81}" type="presParOf" srcId="{31215450-5AB8-C549-B953-B6D91FD9EA1D}" destId="{3EA7D34D-88F6-DB4E-841F-527F984A8A80}" srcOrd="1" destOrd="0" presId="urn:microsoft.com/office/officeart/2008/layout/SquareAccentList"/>
    <dgm:cxn modelId="{1858B308-6A44-E449-B513-86C790A3B9C1}" type="presParOf" srcId="{3EA7D34D-88F6-DB4E-841F-527F984A8A80}" destId="{F08EE395-7208-1B43-84F1-C7515823FB09}" srcOrd="0" destOrd="0" presId="urn:microsoft.com/office/officeart/2008/layout/SquareAccentList"/>
    <dgm:cxn modelId="{0D5245A5-425F-EE43-A119-247491AC2FF7}" type="presParOf" srcId="{F08EE395-7208-1B43-84F1-C7515823FB09}" destId="{C84C1E1B-5CC3-6D4E-AE23-A3B4952B2494}" srcOrd="0" destOrd="0" presId="urn:microsoft.com/office/officeart/2008/layout/SquareAccentList"/>
    <dgm:cxn modelId="{619A99C7-4950-204D-AC3A-92B4A302AA18}" type="presParOf" srcId="{F08EE395-7208-1B43-84F1-C7515823FB09}" destId="{CF9CAF11-2645-3543-9428-1AA9F1313656}" srcOrd="1" destOrd="0" presId="urn:microsoft.com/office/officeart/2008/layout/SquareAccentList"/>
    <dgm:cxn modelId="{7A2A3E73-F048-804D-B11C-179B190D0735}" type="presParOf" srcId="{3EA7D34D-88F6-DB4E-841F-527F984A8A80}" destId="{DE93AFEE-6847-234A-9BB5-BF955FBEA1D5}" srcOrd="1" destOrd="0" presId="urn:microsoft.com/office/officeart/2008/layout/SquareAccentList"/>
    <dgm:cxn modelId="{FD5BD6E5-F804-4941-A3AA-3CD80468F2A2}" type="presParOf" srcId="{DE93AFEE-6847-234A-9BB5-BF955FBEA1D5}" destId="{F320B7A3-83EA-1045-A064-E60BC4C6D2EE}" srcOrd="0" destOrd="0" presId="urn:microsoft.com/office/officeart/2008/layout/SquareAccentList"/>
    <dgm:cxn modelId="{B7E8A552-73D4-FF42-AF97-41B41F1AA82A}" type="presParOf" srcId="{DE93AFEE-6847-234A-9BB5-BF955FBEA1D5}" destId="{2F96A9CF-4BE5-2B49-AC46-10848BE5AFF4}" srcOrd="1" destOrd="0" presId="urn:microsoft.com/office/officeart/2008/layout/SquareAccentList"/>
    <dgm:cxn modelId="{E5F2F23A-9F5B-A24A-81F3-718190F108D3}" type="presParOf" srcId="{3EA7D34D-88F6-DB4E-841F-527F984A8A80}" destId="{5A25147E-581D-2D43-86FB-08050CAA653B}" srcOrd="2" destOrd="0" presId="urn:microsoft.com/office/officeart/2008/layout/SquareAccentList"/>
    <dgm:cxn modelId="{19A1C4C0-0964-AA49-B7FA-4216A27DCCC5}" type="presParOf" srcId="{5A25147E-581D-2D43-86FB-08050CAA653B}" destId="{03F22A11-798F-3E44-A99B-7DFDAAC210B4}" srcOrd="0" destOrd="0" presId="urn:microsoft.com/office/officeart/2008/layout/SquareAccentList"/>
    <dgm:cxn modelId="{48C67397-E949-F84C-B75B-3223C9DB609A}" type="presParOf" srcId="{5A25147E-581D-2D43-86FB-08050CAA653B}" destId="{96A6CF22-8DB0-5647-BE21-91BC319424E6}" srcOrd="1" destOrd="0" presId="urn:microsoft.com/office/officeart/2008/layout/SquareAccentList"/>
    <dgm:cxn modelId="{67B53E43-CE8F-0B48-9093-E2E7A9F13F28}" type="presParOf" srcId="{B497564F-D7AA-1F4A-9CF5-762D68F5383E}" destId="{AD40C597-72CC-9843-B415-228ADECD58FA}" srcOrd="1" destOrd="0" presId="urn:microsoft.com/office/officeart/2008/layout/SquareAccentList"/>
    <dgm:cxn modelId="{B02DA49C-3FEE-2048-9A89-6F3CC0E5480F}" type="presParOf" srcId="{AD40C597-72CC-9843-B415-228ADECD58FA}" destId="{9B4F3486-34E6-0D45-B889-6622D45F41FE}" srcOrd="0" destOrd="0" presId="urn:microsoft.com/office/officeart/2008/layout/SquareAccentList"/>
    <dgm:cxn modelId="{5D7A0C1F-EA85-F949-B10F-298E28DC0352}" type="presParOf" srcId="{9B4F3486-34E6-0D45-B889-6622D45F41FE}" destId="{9702FA96-2A14-504D-BC0F-73B808BB7988}" srcOrd="0" destOrd="0" presId="urn:microsoft.com/office/officeart/2008/layout/SquareAccentList"/>
    <dgm:cxn modelId="{6415CDD1-0BB0-A440-B866-F7137FB6610D}" type="presParOf" srcId="{9B4F3486-34E6-0D45-B889-6622D45F41FE}" destId="{5D6B02BD-EB76-1546-8D7A-38537A631CA1}" srcOrd="1" destOrd="0" presId="urn:microsoft.com/office/officeart/2008/layout/SquareAccentList"/>
    <dgm:cxn modelId="{6BDEC190-BA0E-A24E-820C-14DD104AABF9}" type="presParOf" srcId="{9B4F3486-34E6-0D45-B889-6622D45F41FE}" destId="{C51BFEF9-ABF4-7B45-9332-D4D20B947DBE}" srcOrd="2" destOrd="0" presId="urn:microsoft.com/office/officeart/2008/layout/SquareAccentList"/>
    <dgm:cxn modelId="{2A15C182-5BFE-FC42-A403-A7856262F45D}" type="presParOf" srcId="{AD40C597-72CC-9843-B415-228ADECD58FA}" destId="{09BE6C33-AA29-DA40-8DF6-740310975522}" srcOrd="1" destOrd="0" presId="urn:microsoft.com/office/officeart/2008/layout/SquareAccentList"/>
    <dgm:cxn modelId="{29D3E576-8CDC-E84E-85AF-FFAD66098BA7}" type="presParOf" srcId="{09BE6C33-AA29-DA40-8DF6-740310975522}" destId="{D2ABA7AD-77A0-8B46-A5B5-A36EBBA60BF3}" srcOrd="0" destOrd="0" presId="urn:microsoft.com/office/officeart/2008/layout/SquareAccentList"/>
    <dgm:cxn modelId="{92309611-E848-344A-A746-822DD53F1283}" type="presParOf" srcId="{D2ABA7AD-77A0-8B46-A5B5-A36EBBA60BF3}" destId="{4CC8C4C8-1667-774C-9A1E-7903DA9A6998}" srcOrd="0" destOrd="0" presId="urn:microsoft.com/office/officeart/2008/layout/SquareAccentList"/>
    <dgm:cxn modelId="{43BB13B1-1CEC-7042-9BA2-ED18E4C0CAAE}" type="presParOf" srcId="{D2ABA7AD-77A0-8B46-A5B5-A36EBBA60BF3}" destId="{8FFFF210-5471-424F-BAC6-2684D1EAF7AB}" srcOrd="1" destOrd="0" presId="urn:microsoft.com/office/officeart/2008/layout/SquareAccentList"/>
    <dgm:cxn modelId="{B8A9C99A-0541-D848-A455-9FB287AD2E6B}" type="presParOf" srcId="{09BE6C33-AA29-DA40-8DF6-740310975522}" destId="{D84D306C-521C-204F-9E44-83DD5A2A9F90}" srcOrd="1" destOrd="0" presId="urn:microsoft.com/office/officeart/2008/layout/SquareAccentList"/>
    <dgm:cxn modelId="{A3304FC5-C961-F243-9703-C7F95C37E044}" type="presParOf" srcId="{D84D306C-521C-204F-9E44-83DD5A2A9F90}" destId="{7D581D1B-29DE-5841-9F3F-77DA090E88C0}" srcOrd="0" destOrd="0" presId="urn:microsoft.com/office/officeart/2008/layout/SquareAccentList"/>
    <dgm:cxn modelId="{E861097A-984B-2F4C-B2D9-76FB78420DB9}" type="presParOf" srcId="{D84D306C-521C-204F-9E44-83DD5A2A9F90}" destId="{CE6B394B-D156-F649-9FF7-566056A290C7}" srcOrd="1" destOrd="0" presId="urn:microsoft.com/office/officeart/2008/layout/SquareAccentList"/>
    <dgm:cxn modelId="{0B28E480-69FA-3848-BB3D-D6D4B19A1AB5}" type="presParOf" srcId="{09BE6C33-AA29-DA40-8DF6-740310975522}" destId="{B0BEAF12-AB1D-C844-BC2E-16DD94A435BD}" srcOrd="2" destOrd="0" presId="urn:microsoft.com/office/officeart/2008/layout/SquareAccentList"/>
    <dgm:cxn modelId="{B9D15B30-87BE-384C-A6A8-0C2F124C946B}" type="presParOf" srcId="{B0BEAF12-AB1D-C844-BC2E-16DD94A435BD}" destId="{CC8335B8-40BA-4444-B7A4-68088B2A6A8D}" srcOrd="0" destOrd="0" presId="urn:microsoft.com/office/officeart/2008/layout/SquareAccentList"/>
    <dgm:cxn modelId="{67427946-72F6-454B-8CA2-7DDFCCCC65DC}" type="presParOf" srcId="{B0BEAF12-AB1D-C844-BC2E-16DD94A435BD}" destId="{AB67C95F-DF75-6743-95B6-E288275614FB}" srcOrd="1" destOrd="0" presId="urn:microsoft.com/office/officeart/2008/layout/SquareAccentList"/>
    <dgm:cxn modelId="{2C5C92AF-6008-E744-8E56-99ABBA6042AA}" type="presParOf" srcId="{09BE6C33-AA29-DA40-8DF6-740310975522}" destId="{AEFD0C05-C238-FF4C-85D6-8FA77323D938}" srcOrd="3" destOrd="0" presId="urn:microsoft.com/office/officeart/2008/layout/SquareAccentList"/>
    <dgm:cxn modelId="{FF662655-9F20-3443-8784-D8EB1A0F09B8}" type="presParOf" srcId="{AEFD0C05-C238-FF4C-85D6-8FA77323D938}" destId="{CC4A8DE7-4806-8E43-9CC5-115E04829AD2}" srcOrd="0" destOrd="0" presId="urn:microsoft.com/office/officeart/2008/layout/SquareAccentList"/>
    <dgm:cxn modelId="{190C049A-25AE-3E49-A3BD-C757EE90C587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57A46E-E2CC-6C41-8A24-4826059309CE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CBBC0-3B08-6B4D-99E3-06AD9BC4C811}">
      <dgm:prSet phldrT="[Text]"/>
      <dgm:spPr/>
      <dgm:t>
        <a:bodyPr/>
        <a:lstStyle/>
        <a:p>
          <a:r>
            <a:rPr lang="en-US" dirty="0" err="1" smtClean="0"/>
            <a:t>Tecnologia</a:t>
          </a:r>
          <a:endParaRPr lang="en-US" dirty="0"/>
        </a:p>
      </dgm:t>
    </dgm:pt>
    <dgm:pt modelId="{E78B0066-48FF-9548-9F87-AE6DA0837DF0}" type="parTrans" cxnId="{B6105297-14AD-C045-BDA5-E86E9B30B607}">
      <dgm:prSet/>
      <dgm:spPr/>
      <dgm:t>
        <a:bodyPr/>
        <a:lstStyle/>
        <a:p>
          <a:endParaRPr lang="en-US"/>
        </a:p>
      </dgm:t>
    </dgm:pt>
    <dgm:pt modelId="{D5586E70-A08E-1345-B165-173BF2AE3462}" type="sibTrans" cxnId="{B6105297-14AD-C045-BDA5-E86E9B30B607}">
      <dgm:prSet/>
      <dgm:spPr/>
      <dgm:t>
        <a:bodyPr/>
        <a:lstStyle/>
        <a:p>
          <a:endParaRPr lang="en-US"/>
        </a:p>
      </dgm:t>
    </dgm:pt>
    <dgm:pt modelId="{7DE8C8DA-F2FB-3546-BE69-279E0C4F58FE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smtClean="0"/>
            <a:t>Internet</a:t>
          </a:r>
          <a:endParaRPr lang="en-US" dirty="0" smtClean="0"/>
        </a:p>
      </dgm:t>
    </dgm:pt>
    <dgm:pt modelId="{2204FB65-53E0-D34E-8E00-32083E1E8EDB}" type="parTrans" cxnId="{67FF2C69-40C4-3044-8D34-2F16E040617F}">
      <dgm:prSet/>
      <dgm:spPr/>
      <dgm:t>
        <a:bodyPr/>
        <a:lstStyle/>
        <a:p>
          <a:endParaRPr lang="en-US"/>
        </a:p>
      </dgm:t>
    </dgm:pt>
    <dgm:pt modelId="{F015FD78-B31C-6D45-9277-666CCB876CC7}" type="sibTrans" cxnId="{67FF2C69-40C4-3044-8D34-2F16E040617F}">
      <dgm:prSet/>
      <dgm:spPr/>
      <dgm:t>
        <a:bodyPr/>
        <a:lstStyle/>
        <a:p>
          <a:endParaRPr lang="en-US"/>
        </a:p>
      </dgm:t>
    </dgm:pt>
    <dgm:pt modelId="{4CEBD00A-8C15-0F4A-AB25-E84621FC8249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</a:t>
          </a:r>
          <a:r>
            <a:rPr lang="en-US" dirty="0" err="1" smtClean="0"/>
            <a:t>Datacom</a:t>
          </a:r>
          <a:endParaRPr lang="en-US" dirty="0"/>
        </a:p>
      </dgm:t>
    </dgm:pt>
    <dgm:pt modelId="{641B3CA2-F25C-0342-A8E7-A73374E548EF}" type="parTrans" cxnId="{ACBE3A3A-7AFE-EB42-82C7-CCD0DEBD8DD1}">
      <dgm:prSet/>
      <dgm:spPr/>
      <dgm:t>
        <a:bodyPr/>
        <a:lstStyle/>
        <a:p>
          <a:endParaRPr lang="en-US"/>
        </a:p>
      </dgm:t>
    </dgm:pt>
    <dgm:pt modelId="{BA7F55A5-1180-BD44-8339-BA0EE1DD204E}" type="sibTrans" cxnId="{ACBE3A3A-7AFE-EB42-82C7-CCD0DEBD8DD1}">
      <dgm:prSet/>
      <dgm:spPr/>
      <dgm:t>
        <a:bodyPr/>
        <a:lstStyle/>
        <a:p>
          <a:endParaRPr lang="en-US"/>
        </a:p>
      </dgm:t>
    </dgm:pt>
    <dgm:pt modelId="{C4C4C477-4786-3547-B126-10A8D6C74A11}">
      <dgm:prSet phldrT="[Text]"/>
      <dgm:spPr/>
      <dgm:t>
        <a:bodyPr/>
        <a:lstStyle/>
        <a:p>
          <a:r>
            <a:rPr lang="en-US" dirty="0" err="1" smtClean="0"/>
            <a:t>Padr</a:t>
          </a:r>
          <a:r>
            <a:rPr lang="en-US" dirty="0" err="1" smtClean="0"/>
            <a:t>ões</a:t>
          </a:r>
          <a:r>
            <a:rPr lang="en-US" dirty="0" smtClean="0"/>
            <a:t> Web</a:t>
          </a:r>
          <a:endParaRPr lang="en-US" dirty="0"/>
        </a:p>
      </dgm:t>
    </dgm:pt>
    <dgm:pt modelId="{13CB28AB-BF55-E148-B9F0-4AADF92AE62C}" type="parTrans" cxnId="{793F8439-BBA8-F14A-AA1A-516E752D420A}">
      <dgm:prSet/>
      <dgm:spPr/>
      <dgm:t>
        <a:bodyPr/>
        <a:lstStyle/>
        <a:p>
          <a:endParaRPr lang="en-US"/>
        </a:p>
      </dgm:t>
    </dgm:pt>
    <dgm:pt modelId="{8094F091-CF79-F64D-B332-68D2EA54343D}" type="sibTrans" cxnId="{793F8439-BBA8-F14A-AA1A-516E752D420A}">
      <dgm:prSet/>
      <dgm:spPr/>
      <dgm:t>
        <a:bodyPr/>
        <a:lstStyle/>
        <a:p>
          <a:endParaRPr lang="en-US"/>
        </a:p>
      </dgm:t>
    </dgm:pt>
    <dgm:pt modelId="{AEE03409-71BF-E741-97F0-5AECFBA3BEAB}">
      <dgm:prSet phldrT="[Text]"/>
      <dgm:spPr/>
      <dgm:t>
        <a:bodyPr/>
        <a:lstStyle/>
        <a:p>
          <a:r>
            <a:rPr lang="en-US" dirty="0" err="1" smtClean="0"/>
            <a:t>Recursos</a:t>
          </a:r>
          <a:r>
            <a:rPr lang="en-US" dirty="0" smtClean="0"/>
            <a:t> </a:t>
          </a:r>
          <a:r>
            <a:rPr lang="en-US" dirty="0" err="1" smtClean="0"/>
            <a:t>Críticos</a:t>
          </a:r>
          <a:endParaRPr lang="en-US" dirty="0"/>
        </a:p>
      </dgm:t>
    </dgm:pt>
    <dgm:pt modelId="{E0C4908C-D330-8C47-A8FF-52C8985856E7}" type="parTrans" cxnId="{643F5FC7-1425-2C49-A3C2-FF22460B39DC}">
      <dgm:prSet/>
      <dgm:spPr/>
      <dgm:t>
        <a:bodyPr/>
        <a:lstStyle/>
        <a:p>
          <a:endParaRPr lang="en-US"/>
        </a:p>
      </dgm:t>
    </dgm:pt>
    <dgm:pt modelId="{D945ACA0-99E6-0B43-B87B-3AFF4FCA9A35}" type="sibTrans" cxnId="{643F5FC7-1425-2C49-A3C2-FF22460B39DC}">
      <dgm:prSet/>
      <dgm:spPr/>
      <dgm:t>
        <a:bodyPr/>
        <a:lstStyle/>
        <a:p>
          <a:endParaRPr lang="en-US"/>
        </a:p>
      </dgm:t>
    </dgm:pt>
    <dgm:pt modelId="{B07408BF-A819-5E40-9DF2-60CD67ECED29}">
      <dgm:prSet phldrT="[Text]"/>
      <dgm:spPr/>
      <dgm:t>
        <a:bodyPr/>
        <a:lstStyle/>
        <a:p>
          <a:r>
            <a:rPr lang="en-US" dirty="0" err="1" smtClean="0"/>
            <a:t>Endereços</a:t>
          </a:r>
          <a:r>
            <a:rPr lang="en-US" dirty="0" smtClean="0"/>
            <a:t> IP</a:t>
          </a:r>
          <a:endParaRPr lang="en-US" dirty="0"/>
        </a:p>
      </dgm:t>
    </dgm:pt>
    <dgm:pt modelId="{F20A6E1D-6CC0-8542-8BC1-B66360688AAB}" type="parTrans" cxnId="{51608129-5607-2A41-974A-092F4C77B33A}">
      <dgm:prSet/>
      <dgm:spPr/>
      <dgm:t>
        <a:bodyPr/>
        <a:lstStyle/>
        <a:p>
          <a:endParaRPr lang="en-US"/>
        </a:p>
      </dgm:t>
    </dgm:pt>
    <dgm:pt modelId="{C0640ED8-0970-B548-81F2-DC95209A5305}" type="sibTrans" cxnId="{51608129-5607-2A41-974A-092F4C77B33A}">
      <dgm:prSet/>
      <dgm:spPr/>
      <dgm:t>
        <a:bodyPr/>
        <a:lstStyle/>
        <a:p>
          <a:endParaRPr lang="en-US"/>
        </a:p>
      </dgm:t>
    </dgm:pt>
    <dgm:pt modelId="{25BCF107-FD36-B447-AFBF-EAB3B4391C85}">
      <dgm:prSet phldrT="[Text]"/>
      <dgm:spPr/>
      <dgm:t>
        <a:bodyPr/>
        <a:lstStyle/>
        <a:p>
          <a:r>
            <a:rPr lang="en-US" dirty="0" err="1" smtClean="0"/>
            <a:t>Nomes</a:t>
          </a:r>
          <a:r>
            <a:rPr lang="en-US" dirty="0" smtClean="0"/>
            <a:t> de </a:t>
          </a:r>
          <a:r>
            <a:rPr lang="en-US" dirty="0" err="1" smtClean="0"/>
            <a:t>Dom</a:t>
          </a:r>
          <a:r>
            <a:rPr lang="en-US" dirty="0" err="1" smtClean="0"/>
            <a:t>ínio</a:t>
          </a:r>
          <a:endParaRPr lang="en-US" dirty="0"/>
        </a:p>
      </dgm:t>
    </dgm:pt>
    <dgm:pt modelId="{A7D5681E-475C-F54F-A35F-66F89557AAC0}" type="parTrans" cxnId="{0EB82526-BCAF-BA49-9E2A-D0298C8BCC85}">
      <dgm:prSet/>
      <dgm:spPr/>
      <dgm:t>
        <a:bodyPr/>
        <a:lstStyle/>
        <a:p>
          <a:endParaRPr lang="en-US"/>
        </a:p>
      </dgm:t>
    </dgm:pt>
    <dgm:pt modelId="{112BCC6B-D60C-514E-B619-21E15A718F66}" type="sibTrans" cxnId="{0EB82526-BCAF-BA49-9E2A-D0298C8BCC85}">
      <dgm:prSet/>
      <dgm:spPr/>
      <dgm:t>
        <a:bodyPr/>
        <a:lstStyle/>
        <a:p>
          <a:endParaRPr lang="en-US"/>
        </a:p>
      </dgm:t>
    </dgm:pt>
    <dgm:pt modelId="{6FDD411B-7D0F-9949-B4CA-3C093E24B388}">
      <dgm:prSet phldrT="[Text]"/>
      <dgm:spPr/>
      <dgm:t>
        <a:bodyPr/>
        <a:lstStyle/>
        <a:p>
          <a:r>
            <a:rPr lang="en-US" dirty="0" err="1" smtClean="0"/>
            <a:t>Servidores</a:t>
          </a:r>
          <a:r>
            <a:rPr lang="en-US" dirty="0" smtClean="0"/>
            <a:t> </a:t>
          </a:r>
          <a:r>
            <a:rPr lang="en-US" dirty="0" err="1" smtClean="0"/>
            <a:t>Raiz</a:t>
          </a:r>
          <a:r>
            <a:rPr lang="en-US" dirty="0" smtClean="0"/>
            <a:t> DNS</a:t>
          </a:r>
          <a:endParaRPr lang="en-US" dirty="0"/>
        </a:p>
      </dgm:t>
    </dgm:pt>
    <dgm:pt modelId="{4C35CAAD-9EC7-D64F-931D-861AD892E8D4}" type="parTrans" cxnId="{E12182F1-EBF7-6945-B505-22B9ECE9C1FD}">
      <dgm:prSet/>
      <dgm:spPr/>
      <dgm:t>
        <a:bodyPr/>
        <a:lstStyle/>
        <a:p>
          <a:endParaRPr lang="en-US"/>
        </a:p>
      </dgm:t>
    </dgm:pt>
    <dgm:pt modelId="{9032A684-4673-B046-90E7-C66D5BD5EC29}" type="sibTrans" cxnId="{E12182F1-EBF7-6945-B505-22B9ECE9C1FD}">
      <dgm:prSet/>
      <dgm:spPr/>
      <dgm:t>
        <a:bodyPr/>
        <a:lstStyle/>
        <a:p>
          <a:endParaRPr lang="en-US"/>
        </a:p>
      </dgm:t>
    </dgm:pt>
    <dgm:pt modelId="{2BF747B5-0CC9-354C-B048-4F2B1A93A6A7}">
      <dgm:prSet phldrT="[Text]"/>
      <dgm:spPr/>
      <dgm:t>
        <a:bodyPr/>
        <a:lstStyle/>
        <a:p>
          <a:r>
            <a:rPr lang="en-US" dirty="0" smtClean="0"/>
            <a:t>IDs de </a:t>
          </a:r>
          <a:r>
            <a:rPr lang="en-US" dirty="0" err="1" smtClean="0"/>
            <a:t>Protocolos</a:t>
          </a:r>
          <a:endParaRPr lang="en-US" dirty="0"/>
        </a:p>
      </dgm:t>
    </dgm:pt>
    <dgm:pt modelId="{17C6C493-F8B7-7B4D-B610-123D9CF6662F}" type="parTrans" cxnId="{16916E51-DC7B-304A-A5D8-822B5F69F2A9}">
      <dgm:prSet/>
      <dgm:spPr/>
    </dgm:pt>
    <dgm:pt modelId="{64E8F95C-F354-A843-8627-61819F6D9F24}" type="sibTrans" cxnId="{16916E51-DC7B-304A-A5D8-822B5F69F2A9}">
      <dgm:prSet/>
      <dgm:spPr/>
    </dgm:pt>
    <dgm:pt modelId="{B497564F-D7AA-1F4A-9CF5-762D68F5383E}" type="pres">
      <dgm:prSet presAssocID="{CA57A46E-E2CC-6C41-8A24-4826059309CE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15450-5AB8-C549-B953-B6D91FD9EA1D}" type="pres">
      <dgm:prSet presAssocID="{FAACBBC0-3B08-6B4D-99E3-06AD9BC4C811}" presName="root" presStyleCnt="0">
        <dgm:presLayoutVars>
          <dgm:chMax/>
          <dgm:chPref/>
        </dgm:presLayoutVars>
      </dgm:prSet>
      <dgm:spPr/>
    </dgm:pt>
    <dgm:pt modelId="{DA120BC9-CC3F-844D-AD4E-4170D6C6A1D8}" type="pres">
      <dgm:prSet presAssocID="{FAACBBC0-3B08-6B4D-99E3-06AD9BC4C811}" presName="rootComposite" presStyleCnt="0">
        <dgm:presLayoutVars/>
      </dgm:prSet>
      <dgm:spPr/>
    </dgm:pt>
    <dgm:pt modelId="{CACEBD0D-D36D-5540-A706-FADE91FA3BCA}" type="pres">
      <dgm:prSet presAssocID="{FAACBBC0-3B08-6B4D-99E3-06AD9BC4C811}" presName="ParentAccent" presStyleLbl="alignNode1" presStyleIdx="0" presStyleCnt="2"/>
      <dgm:spPr/>
    </dgm:pt>
    <dgm:pt modelId="{43B38218-CF31-4143-A837-6DAFA31551F7}" type="pres">
      <dgm:prSet presAssocID="{FAACBBC0-3B08-6B4D-99E3-06AD9BC4C811}" presName="ParentSmallAccent" presStyleLbl="fgAcc1" presStyleIdx="0" presStyleCnt="2"/>
      <dgm:spPr/>
    </dgm:pt>
    <dgm:pt modelId="{9F92834E-28DA-304B-9DA8-D1E145FA72EA}" type="pres">
      <dgm:prSet presAssocID="{FAACBBC0-3B08-6B4D-99E3-06AD9BC4C811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D34D-88F6-DB4E-841F-527F984A8A80}" type="pres">
      <dgm:prSet presAssocID="{FAACBBC0-3B08-6B4D-99E3-06AD9BC4C811}" presName="childShape" presStyleCnt="0">
        <dgm:presLayoutVars>
          <dgm:chMax val="0"/>
          <dgm:chPref val="0"/>
        </dgm:presLayoutVars>
      </dgm:prSet>
      <dgm:spPr/>
    </dgm:pt>
    <dgm:pt modelId="{F08EE395-7208-1B43-84F1-C7515823FB09}" type="pres">
      <dgm:prSet presAssocID="{7DE8C8DA-F2FB-3546-BE69-279E0C4F58FE}" presName="childComposite" presStyleCnt="0">
        <dgm:presLayoutVars>
          <dgm:chMax val="0"/>
          <dgm:chPref val="0"/>
        </dgm:presLayoutVars>
      </dgm:prSet>
      <dgm:spPr/>
    </dgm:pt>
    <dgm:pt modelId="{C84C1E1B-5CC3-6D4E-AE23-A3B4952B2494}" type="pres">
      <dgm:prSet presAssocID="{7DE8C8DA-F2FB-3546-BE69-279E0C4F58FE}" presName="ChildAccent" presStyleLbl="solidFgAcc1" presStyleIdx="0" presStyleCnt="7"/>
      <dgm:spPr/>
    </dgm:pt>
    <dgm:pt modelId="{CF9CAF11-2645-3543-9428-1AA9F1313656}" type="pres">
      <dgm:prSet presAssocID="{7DE8C8DA-F2FB-3546-BE69-279E0C4F58FE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3AFEE-6847-234A-9BB5-BF955FBEA1D5}" type="pres">
      <dgm:prSet presAssocID="{4CEBD00A-8C15-0F4A-AB25-E84621FC8249}" presName="childComposite" presStyleCnt="0">
        <dgm:presLayoutVars>
          <dgm:chMax val="0"/>
          <dgm:chPref val="0"/>
        </dgm:presLayoutVars>
      </dgm:prSet>
      <dgm:spPr/>
    </dgm:pt>
    <dgm:pt modelId="{F320B7A3-83EA-1045-A064-E60BC4C6D2EE}" type="pres">
      <dgm:prSet presAssocID="{4CEBD00A-8C15-0F4A-AB25-E84621FC8249}" presName="ChildAccent" presStyleLbl="solidFgAcc1" presStyleIdx="1" presStyleCnt="7"/>
      <dgm:spPr/>
    </dgm:pt>
    <dgm:pt modelId="{2F96A9CF-4BE5-2B49-AC46-10848BE5AFF4}" type="pres">
      <dgm:prSet presAssocID="{4CEBD00A-8C15-0F4A-AB25-E84621FC8249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5147E-581D-2D43-86FB-08050CAA653B}" type="pres">
      <dgm:prSet presAssocID="{C4C4C477-4786-3547-B126-10A8D6C74A11}" presName="childComposite" presStyleCnt="0">
        <dgm:presLayoutVars>
          <dgm:chMax val="0"/>
          <dgm:chPref val="0"/>
        </dgm:presLayoutVars>
      </dgm:prSet>
      <dgm:spPr/>
    </dgm:pt>
    <dgm:pt modelId="{03F22A11-798F-3E44-A99B-7DFDAAC210B4}" type="pres">
      <dgm:prSet presAssocID="{C4C4C477-4786-3547-B126-10A8D6C74A11}" presName="ChildAccent" presStyleLbl="solidFgAcc1" presStyleIdx="2" presStyleCnt="7"/>
      <dgm:spPr/>
    </dgm:pt>
    <dgm:pt modelId="{96A6CF22-8DB0-5647-BE21-91BC319424E6}" type="pres">
      <dgm:prSet presAssocID="{C4C4C477-4786-3547-B126-10A8D6C74A11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0C597-72CC-9843-B415-228ADECD58FA}" type="pres">
      <dgm:prSet presAssocID="{AEE03409-71BF-E741-97F0-5AECFBA3BEAB}" presName="root" presStyleCnt="0">
        <dgm:presLayoutVars>
          <dgm:chMax/>
          <dgm:chPref/>
        </dgm:presLayoutVars>
      </dgm:prSet>
      <dgm:spPr/>
    </dgm:pt>
    <dgm:pt modelId="{9B4F3486-34E6-0D45-B889-6622D45F41FE}" type="pres">
      <dgm:prSet presAssocID="{AEE03409-71BF-E741-97F0-5AECFBA3BEAB}" presName="rootComposite" presStyleCnt="0">
        <dgm:presLayoutVars/>
      </dgm:prSet>
      <dgm:spPr/>
    </dgm:pt>
    <dgm:pt modelId="{9702FA96-2A14-504D-BC0F-73B808BB7988}" type="pres">
      <dgm:prSet presAssocID="{AEE03409-71BF-E741-97F0-5AECFBA3BEAB}" presName="ParentAccent" presStyleLbl="alignNode1" presStyleIdx="1" presStyleCnt="2"/>
      <dgm:spPr/>
    </dgm:pt>
    <dgm:pt modelId="{5D6B02BD-EB76-1546-8D7A-38537A631CA1}" type="pres">
      <dgm:prSet presAssocID="{AEE03409-71BF-E741-97F0-5AECFBA3BEAB}" presName="ParentSmallAccent" presStyleLbl="fgAcc1" presStyleIdx="1" presStyleCnt="2"/>
      <dgm:spPr/>
    </dgm:pt>
    <dgm:pt modelId="{C51BFEF9-ABF4-7B45-9332-D4D20B947DBE}" type="pres">
      <dgm:prSet presAssocID="{AEE03409-71BF-E741-97F0-5AECFBA3BEAB}" presName="Parent" presStyleLbl="revTx" presStyleIdx="4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C33-AA29-DA40-8DF6-740310975522}" type="pres">
      <dgm:prSet presAssocID="{AEE03409-71BF-E741-97F0-5AECFBA3BEAB}" presName="childShape" presStyleCnt="0">
        <dgm:presLayoutVars>
          <dgm:chMax val="0"/>
          <dgm:chPref val="0"/>
        </dgm:presLayoutVars>
      </dgm:prSet>
      <dgm:spPr/>
    </dgm:pt>
    <dgm:pt modelId="{D2ABA7AD-77A0-8B46-A5B5-A36EBBA60BF3}" type="pres">
      <dgm:prSet presAssocID="{B07408BF-A819-5E40-9DF2-60CD67ECED29}" presName="childComposite" presStyleCnt="0">
        <dgm:presLayoutVars>
          <dgm:chMax val="0"/>
          <dgm:chPref val="0"/>
        </dgm:presLayoutVars>
      </dgm:prSet>
      <dgm:spPr/>
    </dgm:pt>
    <dgm:pt modelId="{4CC8C4C8-1667-774C-9A1E-7903DA9A6998}" type="pres">
      <dgm:prSet presAssocID="{B07408BF-A819-5E40-9DF2-60CD67ECED29}" presName="ChildAccent" presStyleLbl="solidFgAcc1" presStyleIdx="3" presStyleCnt="7"/>
      <dgm:spPr/>
    </dgm:pt>
    <dgm:pt modelId="{8FFFF210-5471-424F-BAC6-2684D1EAF7AB}" type="pres">
      <dgm:prSet presAssocID="{B07408BF-A819-5E40-9DF2-60CD67ECED29}" presName="Child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06C-521C-204F-9E44-83DD5A2A9F90}" type="pres">
      <dgm:prSet presAssocID="{2BF747B5-0CC9-354C-B048-4F2B1A93A6A7}" presName="childComposite" presStyleCnt="0">
        <dgm:presLayoutVars>
          <dgm:chMax val="0"/>
          <dgm:chPref val="0"/>
        </dgm:presLayoutVars>
      </dgm:prSet>
      <dgm:spPr/>
    </dgm:pt>
    <dgm:pt modelId="{7D581D1B-29DE-5841-9F3F-77DA090E88C0}" type="pres">
      <dgm:prSet presAssocID="{2BF747B5-0CC9-354C-B048-4F2B1A93A6A7}" presName="ChildAccent" presStyleLbl="solidFgAcc1" presStyleIdx="4" presStyleCnt="7"/>
      <dgm:spPr/>
    </dgm:pt>
    <dgm:pt modelId="{CE6B394B-D156-F649-9FF7-566056A290C7}" type="pres">
      <dgm:prSet presAssocID="{2BF747B5-0CC9-354C-B048-4F2B1A93A6A7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AF12-AB1D-C844-BC2E-16DD94A435BD}" type="pres">
      <dgm:prSet presAssocID="{25BCF107-FD36-B447-AFBF-EAB3B4391C85}" presName="childComposite" presStyleCnt="0">
        <dgm:presLayoutVars>
          <dgm:chMax val="0"/>
          <dgm:chPref val="0"/>
        </dgm:presLayoutVars>
      </dgm:prSet>
      <dgm:spPr/>
    </dgm:pt>
    <dgm:pt modelId="{CC8335B8-40BA-4444-B7A4-68088B2A6A8D}" type="pres">
      <dgm:prSet presAssocID="{25BCF107-FD36-B447-AFBF-EAB3B4391C85}" presName="ChildAccent" presStyleLbl="solidFgAcc1" presStyleIdx="5" presStyleCnt="7"/>
      <dgm:spPr/>
    </dgm:pt>
    <dgm:pt modelId="{AB67C95F-DF75-6743-95B6-E288275614FB}" type="pres">
      <dgm:prSet presAssocID="{25BCF107-FD36-B447-AFBF-EAB3B4391C85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0C05-C238-FF4C-85D6-8FA77323D938}" type="pres">
      <dgm:prSet presAssocID="{6FDD411B-7D0F-9949-B4CA-3C093E24B388}" presName="childComposite" presStyleCnt="0">
        <dgm:presLayoutVars>
          <dgm:chMax val="0"/>
          <dgm:chPref val="0"/>
        </dgm:presLayoutVars>
      </dgm:prSet>
      <dgm:spPr/>
    </dgm:pt>
    <dgm:pt modelId="{CC4A8DE7-4806-8E43-9CC5-115E04829AD2}" type="pres">
      <dgm:prSet presAssocID="{6FDD411B-7D0F-9949-B4CA-3C093E24B388}" presName="ChildAccent" presStyleLbl="solidFgAcc1" presStyleIdx="6" presStyleCnt="7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116F7BB-4DDD-974B-A167-E3940E1BBA10}" type="pres">
      <dgm:prSet presAssocID="{6FDD411B-7D0F-9949-B4CA-3C093E24B388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F2C69-40C4-3044-8D34-2F16E040617F}" srcId="{FAACBBC0-3B08-6B4D-99E3-06AD9BC4C811}" destId="{7DE8C8DA-F2FB-3546-BE69-279E0C4F58FE}" srcOrd="0" destOrd="0" parTransId="{2204FB65-53E0-D34E-8E00-32083E1E8EDB}" sibTransId="{F015FD78-B31C-6D45-9277-666CCB876CC7}"/>
    <dgm:cxn modelId="{041C1A42-1727-7445-B97B-D61ADC0F3E6F}" type="presOf" srcId="{2BF747B5-0CC9-354C-B048-4F2B1A93A6A7}" destId="{CE6B394B-D156-F649-9FF7-566056A290C7}" srcOrd="0" destOrd="0" presId="urn:microsoft.com/office/officeart/2008/layout/SquareAccentList"/>
    <dgm:cxn modelId="{0E24AC00-B300-5A46-8AB1-83B646AA8CA9}" type="presOf" srcId="{AEE03409-71BF-E741-97F0-5AECFBA3BEAB}" destId="{C51BFEF9-ABF4-7B45-9332-D4D20B947DBE}" srcOrd="0" destOrd="0" presId="urn:microsoft.com/office/officeart/2008/layout/SquareAccentList"/>
    <dgm:cxn modelId="{B6105297-14AD-C045-BDA5-E86E9B30B607}" srcId="{CA57A46E-E2CC-6C41-8A24-4826059309CE}" destId="{FAACBBC0-3B08-6B4D-99E3-06AD9BC4C811}" srcOrd="0" destOrd="0" parTransId="{E78B0066-48FF-9548-9F87-AE6DA0837DF0}" sibTransId="{D5586E70-A08E-1345-B165-173BF2AE3462}"/>
    <dgm:cxn modelId="{0EB82526-BCAF-BA49-9E2A-D0298C8BCC85}" srcId="{AEE03409-71BF-E741-97F0-5AECFBA3BEAB}" destId="{25BCF107-FD36-B447-AFBF-EAB3B4391C85}" srcOrd="2" destOrd="0" parTransId="{A7D5681E-475C-F54F-A35F-66F89557AAC0}" sibTransId="{112BCC6B-D60C-514E-B619-21E15A718F66}"/>
    <dgm:cxn modelId="{793F8439-BBA8-F14A-AA1A-516E752D420A}" srcId="{FAACBBC0-3B08-6B4D-99E3-06AD9BC4C811}" destId="{C4C4C477-4786-3547-B126-10A8D6C74A11}" srcOrd="2" destOrd="0" parTransId="{13CB28AB-BF55-E148-B9F0-4AADF92AE62C}" sibTransId="{8094F091-CF79-F64D-B332-68D2EA54343D}"/>
    <dgm:cxn modelId="{E12182F1-EBF7-6945-B505-22B9ECE9C1FD}" srcId="{AEE03409-71BF-E741-97F0-5AECFBA3BEAB}" destId="{6FDD411B-7D0F-9949-B4CA-3C093E24B388}" srcOrd="3" destOrd="0" parTransId="{4C35CAAD-9EC7-D64F-931D-861AD892E8D4}" sibTransId="{9032A684-4673-B046-90E7-C66D5BD5EC29}"/>
    <dgm:cxn modelId="{BADCF226-7CFB-1842-92BC-6E7937EA071B}" type="presOf" srcId="{6FDD411B-7D0F-9949-B4CA-3C093E24B388}" destId="{6116F7BB-4DDD-974B-A167-E3940E1BBA10}" srcOrd="0" destOrd="0" presId="urn:microsoft.com/office/officeart/2008/layout/SquareAccentList"/>
    <dgm:cxn modelId="{ACBE3A3A-7AFE-EB42-82C7-CCD0DEBD8DD1}" srcId="{FAACBBC0-3B08-6B4D-99E3-06AD9BC4C811}" destId="{4CEBD00A-8C15-0F4A-AB25-E84621FC8249}" srcOrd="1" destOrd="0" parTransId="{641B3CA2-F25C-0342-A8E7-A73374E548EF}" sibTransId="{BA7F55A5-1180-BD44-8339-BA0EE1DD204E}"/>
    <dgm:cxn modelId="{716839E8-C6C8-D64E-85F3-FEFB98848C56}" type="presOf" srcId="{B07408BF-A819-5E40-9DF2-60CD67ECED29}" destId="{8FFFF210-5471-424F-BAC6-2684D1EAF7AB}" srcOrd="0" destOrd="0" presId="urn:microsoft.com/office/officeart/2008/layout/SquareAccentList"/>
    <dgm:cxn modelId="{7C7D67FF-FFBA-0D4D-9CBC-D952BE461730}" type="presOf" srcId="{CA57A46E-E2CC-6C41-8A24-4826059309CE}" destId="{B497564F-D7AA-1F4A-9CF5-762D68F5383E}" srcOrd="0" destOrd="0" presId="urn:microsoft.com/office/officeart/2008/layout/SquareAccentList"/>
    <dgm:cxn modelId="{1928C935-B6C4-6045-A204-0D39A31E488C}" type="presOf" srcId="{4CEBD00A-8C15-0F4A-AB25-E84621FC8249}" destId="{2F96A9CF-4BE5-2B49-AC46-10848BE5AFF4}" srcOrd="0" destOrd="0" presId="urn:microsoft.com/office/officeart/2008/layout/SquareAccentList"/>
    <dgm:cxn modelId="{E7885AC1-AE92-2548-BEE2-8D156035DFF5}" type="presOf" srcId="{C4C4C477-4786-3547-B126-10A8D6C74A11}" destId="{96A6CF22-8DB0-5647-BE21-91BC319424E6}" srcOrd="0" destOrd="0" presId="urn:microsoft.com/office/officeart/2008/layout/SquareAccentList"/>
    <dgm:cxn modelId="{643F5FC7-1425-2C49-A3C2-FF22460B39DC}" srcId="{CA57A46E-E2CC-6C41-8A24-4826059309CE}" destId="{AEE03409-71BF-E741-97F0-5AECFBA3BEAB}" srcOrd="1" destOrd="0" parTransId="{E0C4908C-D330-8C47-A8FF-52C8985856E7}" sibTransId="{D945ACA0-99E6-0B43-B87B-3AFF4FCA9A35}"/>
    <dgm:cxn modelId="{079C55CF-36A8-7848-9340-A58D1F6ABB7C}" type="presOf" srcId="{FAACBBC0-3B08-6B4D-99E3-06AD9BC4C811}" destId="{9F92834E-28DA-304B-9DA8-D1E145FA72EA}" srcOrd="0" destOrd="0" presId="urn:microsoft.com/office/officeart/2008/layout/SquareAccentList"/>
    <dgm:cxn modelId="{BD8DE692-2120-DA48-B6AE-A02554E362F2}" type="presOf" srcId="{7DE8C8DA-F2FB-3546-BE69-279E0C4F58FE}" destId="{CF9CAF11-2645-3543-9428-1AA9F1313656}" srcOrd="0" destOrd="0" presId="urn:microsoft.com/office/officeart/2008/layout/SquareAccentList"/>
    <dgm:cxn modelId="{46B3D284-71FE-A044-8E5E-22BA7BC55A0F}" type="presOf" srcId="{25BCF107-FD36-B447-AFBF-EAB3B4391C85}" destId="{AB67C95F-DF75-6743-95B6-E288275614FB}" srcOrd="0" destOrd="0" presId="urn:microsoft.com/office/officeart/2008/layout/SquareAccentList"/>
    <dgm:cxn modelId="{16916E51-DC7B-304A-A5D8-822B5F69F2A9}" srcId="{AEE03409-71BF-E741-97F0-5AECFBA3BEAB}" destId="{2BF747B5-0CC9-354C-B048-4F2B1A93A6A7}" srcOrd="1" destOrd="0" parTransId="{17C6C493-F8B7-7B4D-B610-123D9CF6662F}" sibTransId="{64E8F95C-F354-A843-8627-61819F6D9F24}"/>
    <dgm:cxn modelId="{51608129-5607-2A41-974A-092F4C77B33A}" srcId="{AEE03409-71BF-E741-97F0-5AECFBA3BEAB}" destId="{B07408BF-A819-5E40-9DF2-60CD67ECED29}" srcOrd="0" destOrd="0" parTransId="{F20A6E1D-6CC0-8542-8BC1-B66360688AAB}" sibTransId="{C0640ED8-0970-B548-81F2-DC95209A5305}"/>
    <dgm:cxn modelId="{5142C793-47F1-BC44-B6DB-A44C9EFEDBE8}" type="presParOf" srcId="{B497564F-D7AA-1F4A-9CF5-762D68F5383E}" destId="{31215450-5AB8-C549-B953-B6D91FD9EA1D}" srcOrd="0" destOrd="0" presId="urn:microsoft.com/office/officeart/2008/layout/SquareAccentList"/>
    <dgm:cxn modelId="{2B749F74-F5F6-3E47-ACDB-D6A250C50C70}" type="presParOf" srcId="{31215450-5AB8-C549-B953-B6D91FD9EA1D}" destId="{DA120BC9-CC3F-844D-AD4E-4170D6C6A1D8}" srcOrd="0" destOrd="0" presId="urn:microsoft.com/office/officeart/2008/layout/SquareAccentList"/>
    <dgm:cxn modelId="{7691C032-C76B-B24E-A960-882833F72194}" type="presParOf" srcId="{DA120BC9-CC3F-844D-AD4E-4170D6C6A1D8}" destId="{CACEBD0D-D36D-5540-A706-FADE91FA3BCA}" srcOrd="0" destOrd="0" presId="urn:microsoft.com/office/officeart/2008/layout/SquareAccentList"/>
    <dgm:cxn modelId="{1BDBC1D1-9A84-B14B-B49F-C13A8BC35059}" type="presParOf" srcId="{DA120BC9-CC3F-844D-AD4E-4170D6C6A1D8}" destId="{43B38218-CF31-4143-A837-6DAFA31551F7}" srcOrd="1" destOrd="0" presId="urn:microsoft.com/office/officeart/2008/layout/SquareAccentList"/>
    <dgm:cxn modelId="{F1668B9C-6B08-A446-A6E7-5E876E7A32E2}" type="presParOf" srcId="{DA120BC9-CC3F-844D-AD4E-4170D6C6A1D8}" destId="{9F92834E-28DA-304B-9DA8-D1E145FA72EA}" srcOrd="2" destOrd="0" presId="urn:microsoft.com/office/officeart/2008/layout/SquareAccentList"/>
    <dgm:cxn modelId="{9C278631-AB6B-834D-87ED-D680E530682A}" type="presParOf" srcId="{31215450-5AB8-C549-B953-B6D91FD9EA1D}" destId="{3EA7D34D-88F6-DB4E-841F-527F984A8A80}" srcOrd="1" destOrd="0" presId="urn:microsoft.com/office/officeart/2008/layout/SquareAccentList"/>
    <dgm:cxn modelId="{C8469B36-97CC-8A46-9AB1-4257208135D2}" type="presParOf" srcId="{3EA7D34D-88F6-DB4E-841F-527F984A8A80}" destId="{F08EE395-7208-1B43-84F1-C7515823FB09}" srcOrd="0" destOrd="0" presId="urn:microsoft.com/office/officeart/2008/layout/SquareAccentList"/>
    <dgm:cxn modelId="{9A50C0DE-4084-1643-B4F3-9EC6CA0A3C1D}" type="presParOf" srcId="{F08EE395-7208-1B43-84F1-C7515823FB09}" destId="{C84C1E1B-5CC3-6D4E-AE23-A3B4952B2494}" srcOrd="0" destOrd="0" presId="urn:microsoft.com/office/officeart/2008/layout/SquareAccentList"/>
    <dgm:cxn modelId="{1F07DF4A-2859-D242-BBA1-4604948F8F12}" type="presParOf" srcId="{F08EE395-7208-1B43-84F1-C7515823FB09}" destId="{CF9CAF11-2645-3543-9428-1AA9F1313656}" srcOrd="1" destOrd="0" presId="urn:microsoft.com/office/officeart/2008/layout/SquareAccentList"/>
    <dgm:cxn modelId="{895F36E2-26D8-A747-A0E9-4B2EEFB6D2D3}" type="presParOf" srcId="{3EA7D34D-88F6-DB4E-841F-527F984A8A80}" destId="{DE93AFEE-6847-234A-9BB5-BF955FBEA1D5}" srcOrd="1" destOrd="0" presId="urn:microsoft.com/office/officeart/2008/layout/SquareAccentList"/>
    <dgm:cxn modelId="{CF22CE33-5F69-A04E-9903-0370DF0E309C}" type="presParOf" srcId="{DE93AFEE-6847-234A-9BB5-BF955FBEA1D5}" destId="{F320B7A3-83EA-1045-A064-E60BC4C6D2EE}" srcOrd="0" destOrd="0" presId="urn:microsoft.com/office/officeart/2008/layout/SquareAccentList"/>
    <dgm:cxn modelId="{CB3B08E3-A837-1A40-B45C-D643B4A9B100}" type="presParOf" srcId="{DE93AFEE-6847-234A-9BB5-BF955FBEA1D5}" destId="{2F96A9CF-4BE5-2B49-AC46-10848BE5AFF4}" srcOrd="1" destOrd="0" presId="urn:microsoft.com/office/officeart/2008/layout/SquareAccentList"/>
    <dgm:cxn modelId="{48D4326E-DE36-F44F-BD37-8943FB8F7B7C}" type="presParOf" srcId="{3EA7D34D-88F6-DB4E-841F-527F984A8A80}" destId="{5A25147E-581D-2D43-86FB-08050CAA653B}" srcOrd="2" destOrd="0" presId="urn:microsoft.com/office/officeart/2008/layout/SquareAccentList"/>
    <dgm:cxn modelId="{7D20FD75-0D0B-FB4F-B7AB-81AC116CE178}" type="presParOf" srcId="{5A25147E-581D-2D43-86FB-08050CAA653B}" destId="{03F22A11-798F-3E44-A99B-7DFDAAC210B4}" srcOrd="0" destOrd="0" presId="urn:microsoft.com/office/officeart/2008/layout/SquareAccentList"/>
    <dgm:cxn modelId="{FF03938C-EB34-A547-8DF1-85401AEB4FC2}" type="presParOf" srcId="{5A25147E-581D-2D43-86FB-08050CAA653B}" destId="{96A6CF22-8DB0-5647-BE21-91BC319424E6}" srcOrd="1" destOrd="0" presId="urn:microsoft.com/office/officeart/2008/layout/SquareAccentList"/>
    <dgm:cxn modelId="{06F1F14B-11D6-CE45-AB25-9AC5BD57A381}" type="presParOf" srcId="{B497564F-D7AA-1F4A-9CF5-762D68F5383E}" destId="{AD40C597-72CC-9843-B415-228ADECD58FA}" srcOrd="1" destOrd="0" presId="urn:microsoft.com/office/officeart/2008/layout/SquareAccentList"/>
    <dgm:cxn modelId="{A309061F-A2A8-A043-ABE9-4212F510C67B}" type="presParOf" srcId="{AD40C597-72CC-9843-B415-228ADECD58FA}" destId="{9B4F3486-34E6-0D45-B889-6622D45F41FE}" srcOrd="0" destOrd="0" presId="urn:microsoft.com/office/officeart/2008/layout/SquareAccentList"/>
    <dgm:cxn modelId="{B1A3545B-3027-D641-A482-36826937BD59}" type="presParOf" srcId="{9B4F3486-34E6-0D45-B889-6622D45F41FE}" destId="{9702FA96-2A14-504D-BC0F-73B808BB7988}" srcOrd="0" destOrd="0" presId="urn:microsoft.com/office/officeart/2008/layout/SquareAccentList"/>
    <dgm:cxn modelId="{BCCBCBF6-1E9D-144F-A82B-649A2CE13CA0}" type="presParOf" srcId="{9B4F3486-34E6-0D45-B889-6622D45F41FE}" destId="{5D6B02BD-EB76-1546-8D7A-38537A631CA1}" srcOrd="1" destOrd="0" presId="urn:microsoft.com/office/officeart/2008/layout/SquareAccentList"/>
    <dgm:cxn modelId="{B39CC619-20EA-C34C-99A7-0C7FDEB0EE5A}" type="presParOf" srcId="{9B4F3486-34E6-0D45-B889-6622D45F41FE}" destId="{C51BFEF9-ABF4-7B45-9332-D4D20B947DBE}" srcOrd="2" destOrd="0" presId="urn:microsoft.com/office/officeart/2008/layout/SquareAccentList"/>
    <dgm:cxn modelId="{8C4C3BA9-4A63-8A4F-B01A-E5AD59549142}" type="presParOf" srcId="{AD40C597-72CC-9843-B415-228ADECD58FA}" destId="{09BE6C33-AA29-DA40-8DF6-740310975522}" srcOrd="1" destOrd="0" presId="urn:microsoft.com/office/officeart/2008/layout/SquareAccentList"/>
    <dgm:cxn modelId="{977F2856-EE3B-F049-88C4-B38940C0E354}" type="presParOf" srcId="{09BE6C33-AA29-DA40-8DF6-740310975522}" destId="{D2ABA7AD-77A0-8B46-A5B5-A36EBBA60BF3}" srcOrd="0" destOrd="0" presId="urn:microsoft.com/office/officeart/2008/layout/SquareAccentList"/>
    <dgm:cxn modelId="{43A4CA24-EBD9-414C-8B94-5B2F46D50D60}" type="presParOf" srcId="{D2ABA7AD-77A0-8B46-A5B5-A36EBBA60BF3}" destId="{4CC8C4C8-1667-774C-9A1E-7903DA9A6998}" srcOrd="0" destOrd="0" presId="urn:microsoft.com/office/officeart/2008/layout/SquareAccentList"/>
    <dgm:cxn modelId="{8E944C8C-A7EA-834B-977E-751CAE51658C}" type="presParOf" srcId="{D2ABA7AD-77A0-8B46-A5B5-A36EBBA60BF3}" destId="{8FFFF210-5471-424F-BAC6-2684D1EAF7AB}" srcOrd="1" destOrd="0" presId="urn:microsoft.com/office/officeart/2008/layout/SquareAccentList"/>
    <dgm:cxn modelId="{D5280FA0-2596-274F-B696-DBC069F4A04F}" type="presParOf" srcId="{09BE6C33-AA29-DA40-8DF6-740310975522}" destId="{D84D306C-521C-204F-9E44-83DD5A2A9F90}" srcOrd="1" destOrd="0" presId="urn:microsoft.com/office/officeart/2008/layout/SquareAccentList"/>
    <dgm:cxn modelId="{244C49E2-7239-6140-8D53-896C2DED0220}" type="presParOf" srcId="{D84D306C-521C-204F-9E44-83DD5A2A9F90}" destId="{7D581D1B-29DE-5841-9F3F-77DA090E88C0}" srcOrd="0" destOrd="0" presId="urn:microsoft.com/office/officeart/2008/layout/SquareAccentList"/>
    <dgm:cxn modelId="{F7CD8488-F55B-CD44-83A7-63288E036994}" type="presParOf" srcId="{D84D306C-521C-204F-9E44-83DD5A2A9F90}" destId="{CE6B394B-D156-F649-9FF7-566056A290C7}" srcOrd="1" destOrd="0" presId="urn:microsoft.com/office/officeart/2008/layout/SquareAccentList"/>
    <dgm:cxn modelId="{25D6EF01-75C1-CF4F-9A3F-94B149951ADE}" type="presParOf" srcId="{09BE6C33-AA29-DA40-8DF6-740310975522}" destId="{B0BEAF12-AB1D-C844-BC2E-16DD94A435BD}" srcOrd="2" destOrd="0" presId="urn:microsoft.com/office/officeart/2008/layout/SquareAccentList"/>
    <dgm:cxn modelId="{229CAF11-FC66-1E41-AA56-E9366112061D}" type="presParOf" srcId="{B0BEAF12-AB1D-C844-BC2E-16DD94A435BD}" destId="{CC8335B8-40BA-4444-B7A4-68088B2A6A8D}" srcOrd="0" destOrd="0" presId="urn:microsoft.com/office/officeart/2008/layout/SquareAccentList"/>
    <dgm:cxn modelId="{30F5EB67-9D79-2542-A6F2-20F634E10B0E}" type="presParOf" srcId="{B0BEAF12-AB1D-C844-BC2E-16DD94A435BD}" destId="{AB67C95F-DF75-6743-95B6-E288275614FB}" srcOrd="1" destOrd="0" presId="urn:microsoft.com/office/officeart/2008/layout/SquareAccentList"/>
    <dgm:cxn modelId="{981F5C53-372D-DA42-8D3B-A7C552B77A07}" type="presParOf" srcId="{09BE6C33-AA29-DA40-8DF6-740310975522}" destId="{AEFD0C05-C238-FF4C-85D6-8FA77323D938}" srcOrd="3" destOrd="0" presId="urn:microsoft.com/office/officeart/2008/layout/SquareAccentList"/>
    <dgm:cxn modelId="{7A4F63EB-C374-3541-A0CB-878DF6848C92}" type="presParOf" srcId="{AEFD0C05-C238-FF4C-85D6-8FA77323D938}" destId="{CC4A8DE7-4806-8E43-9CC5-115E04829AD2}" srcOrd="0" destOrd="0" presId="urn:microsoft.com/office/officeart/2008/layout/SquareAccentList"/>
    <dgm:cxn modelId="{756E5A8A-252B-444D-805C-E623903721EE}" type="presParOf" srcId="{AEFD0C05-C238-FF4C-85D6-8FA77323D938}" destId="{6116F7BB-4DDD-974B-A167-E3940E1BBA1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54A47-7364-614A-954B-C6AE50A96939}">
      <dsp:nvSpPr>
        <dsp:cNvPr id="0" name=""/>
        <dsp:cNvSpPr/>
      </dsp:nvSpPr>
      <dsp:spPr>
        <a:xfrm>
          <a:off x="1738536" y="0"/>
          <a:ext cx="4752528" cy="47525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Governança</a:t>
          </a:r>
          <a:r>
            <a:rPr lang="en-US" sz="1400" kern="1200" dirty="0" smtClean="0"/>
            <a:t> de Internet</a:t>
          </a:r>
          <a:endParaRPr lang="en-US" sz="1400" kern="1200" dirty="0"/>
        </a:p>
      </dsp:txBody>
      <dsp:txXfrm>
        <a:off x="3284295" y="237626"/>
        <a:ext cx="1661008" cy="712879"/>
      </dsp:txXfrm>
    </dsp:sp>
    <dsp:sp modelId="{363D0FC7-78AD-AB4D-9295-2466BF4B6F49}">
      <dsp:nvSpPr>
        <dsp:cNvPr id="0" name=""/>
        <dsp:cNvSpPr/>
      </dsp:nvSpPr>
      <dsp:spPr>
        <a:xfrm>
          <a:off x="2332601" y="1188131"/>
          <a:ext cx="3564396" cy="3564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Governança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técnica</a:t>
          </a:r>
          <a:r>
            <a:rPr lang="en-US" sz="1400" kern="1200" dirty="0" smtClean="0"/>
            <a:t> da Internet</a:t>
          </a:r>
          <a:endParaRPr lang="en-US" sz="1400" kern="1200" dirty="0"/>
        </a:p>
      </dsp:txBody>
      <dsp:txXfrm>
        <a:off x="3284295" y="1410906"/>
        <a:ext cx="1661008" cy="668324"/>
      </dsp:txXfrm>
    </dsp:sp>
    <dsp:sp modelId="{4833EB30-C234-E943-8DCD-3EFCFE3D71F4}">
      <dsp:nvSpPr>
        <dsp:cNvPr id="0" name=""/>
        <dsp:cNvSpPr/>
      </dsp:nvSpPr>
      <dsp:spPr>
        <a:xfrm>
          <a:off x="2926668" y="2376264"/>
          <a:ext cx="2376264" cy="2376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Governança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recursos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críticos</a:t>
          </a:r>
          <a:r>
            <a:rPr lang="en-US" sz="1400" kern="1200" dirty="0" smtClean="0"/>
            <a:t> de Internet</a:t>
          </a:r>
          <a:endParaRPr lang="en-US" sz="1400" kern="1200" dirty="0"/>
        </a:p>
      </dsp:txBody>
      <dsp:txXfrm>
        <a:off x="3274663" y="2970330"/>
        <a:ext cx="1680272" cy="118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IETF / IAB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IEEE / ITU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W3C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IANA (ICANN)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ICANN (</a:t>
          </a:r>
          <a:r>
            <a:rPr lang="en-US" sz="2400" kern="1200" dirty="0" err="1" smtClean="0"/>
            <a:t>gTLDs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NIRs e RIRs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A7E1F062-2720-6E46-8856-DBC905F69E04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4E635-3659-F542-9B3E-B06C260CC29B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Operadores</a:t>
          </a:r>
          <a:r>
            <a:rPr lang="en-US" sz="2400" kern="1200" dirty="0" smtClean="0"/>
            <a:t> S. </a:t>
          </a:r>
          <a:r>
            <a:rPr lang="en-US" sz="2400" kern="1200" dirty="0" err="1" smtClean="0"/>
            <a:t>Raiz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BD0D-D36D-5540-A706-FADE91FA3BCA}">
      <dsp:nvSpPr>
        <dsp:cNvPr id="0" name=""/>
        <dsp:cNvSpPr/>
      </dsp:nvSpPr>
      <dsp:spPr>
        <a:xfrm>
          <a:off x="960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8218-CF31-4143-A837-6DAFA31551F7}">
      <dsp:nvSpPr>
        <dsp:cNvPr id="0" name=""/>
        <dsp:cNvSpPr/>
      </dsp:nvSpPr>
      <dsp:spPr>
        <a:xfrm>
          <a:off x="960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834E-28DA-304B-9DA8-D1E145FA72EA}">
      <dsp:nvSpPr>
        <dsp:cNvPr id="0" name=""/>
        <dsp:cNvSpPr/>
      </dsp:nvSpPr>
      <dsp:spPr>
        <a:xfrm>
          <a:off x="960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Tecnologia</a:t>
          </a:r>
          <a:endParaRPr lang="en-US" sz="3800" kern="1200" dirty="0"/>
        </a:p>
      </dsp:txBody>
      <dsp:txXfrm>
        <a:off x="960" y="0"/>
        <a:ext cx="4013501" cy="848227"/>
      </dsp:txXfrm>
    </dsp:sp>
    <dsp:sp modelId="{C84C1E1B-5CC3-6D4E-AE23-A3B4952B2494}">
      <dsp:nvSpPr>
        <dsp:cNvPr id="0" name=""/>
        <dsp:cNvSpPr/>
      </dsp:nvSpPr>
      <dsp:spPr>
        <a:xfrm>
          <a:off x="960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AF11-2645-3543-9428-1AA9F1313656}">
      <dsp:nvSpPr>
        <dsp:cNvPr id="0" name=""/>
        <dsp:cNvSpPr/>
      </dsp:nvSpPr>
      <dsp:spPr>
        <a:xfrm>
          <a:off x="281906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smtClean="0"/>
            <a:t>Internet</a:t>
          </a:r>
          <a:endParaRPr lang="en-US" sz="2400" kern="1200" dirty="0" smtClean="0"/>
        </a:p>
      </dsp:txBody>
      <dsp:txXfrm>
        <a:off x="281906" y="1516620"/>
        <a:ext cx="3732556" cy="687270"/>
      </dsp:txXfrm>
    </dsp:sp>
    <dsp:sp modelId="{F320B7A3-83EA-1045-A064-E60BC4C6D2EE}">
      <dsp:nvSpPr>
        <dsp:cNvPr id="0" name=""/>
        <dsp:cNvSpPr/>
      </dsp:nvSpPr>
      <dsp:spPr>
        <a:xfrm>
          <a:off x="960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CF-4BE5-2B49-AC46-10848BE5AFF4}">
      <dsp:nvSpPr>
        <dsp:cNvPr id="0" name=""/>
        <dsp:cNvSpPr/>
      </dsp:nvSpPr>
      <dsp:spPr>
        <a:xfrm>
          <a:off x="281906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Datacom</a:t>
          </a:r>
          <a:endParaRPr lang="en-US" sz="2400" kern="1200" dirty="0"/>
        </a:p>
      </dsp:txBody>
      <dsp:txXfrm>
        <a:off x="281906" y="2203890"/>
        <a:ext cx="3732556" cy="687270"/>
      </dsp:txXfrm>
    </dsp:sp>
    <dsp:sp modelId="{03F22A11-798F-3E44-A99B-7DFDAAC210B4}">
      <dsp:nvSpPr>
        <dsp:cNvPr id="0" name=""/>
        <dsp:cNvSpPr/>
      </dsp:nvSpPr>
      <dsp:spPr>
        <a:xfrm>
          <a:off x="960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CF22-8DB0-5647-BE21-91BC319424E6}">
      <dsp:nvSpPr>
        <dsp:cNvPr id="0" name=""/>
        <dsp:cNvSpPr/>
      </dsp:nvSpPr>
      <dsp:spPr>
        <a:xfrm>
          <a:off x="281906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Padr</a:t>
          </a:r>
          <a:r>
            <a:rPr lang="en-US" sz="2400" kern="1200" dirty="0" err="1" smtClean="0"/>
            <a:t>ões</a:t>
          </a:r>
          <a:r>
            <a:rPr lang="en-US" sz="2400" kern="1200" dirty="0" smtClean="0"/>
            <a:t> Web</a:t>
          </a:r>
          <a:endParaRPr lang="en-US" sz="2400" kern="1200" dirty="0"/>
        </a:p>
      </dsp:txBody>
      <dsp:txXfrm>
        <a:off x="281906" y="2891161"/>
        <a:ext cx="3732556" cy="687270"/>
      </dsp:txXfrm>
    </dsp:sp>
    <dsp:sp modelId="{9702FA96-2A14-504D-BC0F-73B808BB7988}">
      <dsp:nvSpPr>
        <dsp:cNvPr id="0" name=""/>
        <dsp:cNvSpPr/>
      </dsp:nvSpPr>
      <dsp:spPr>
        <a:xfrm>
          <a:off x="4215137" y="848227"/>
          <a:ext cx="4013501" cy="472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6B02BD-EB76-1546-8D7A-38537A631CA1}">
      <dsp:nvSpPr>
        <dsp:cNvPr id="0" name=""/>
        <dsp:cNvSpPr/>
      </dsp:nvSpPr>
      <dsp:spPr>
        <a:xfrm>
          <a:off x="4215137" y="1025558"/>
          <a:ext cx="294846" cy="294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FEF9-ABF4-7B45-9332-D4D20B947DBE}">
      <dsp:nvSpPr>
        <dsp:cNvPr id="0" name=""/>
        <dsp:cNvSpPr/>
      </dsp:nvSpPr>
      <dsp:spPr>
        <a:xfrm>
          <a:off x="4215137" y="0"/>
          <a:ext cx="4013501" cy="8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Recursos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Críticos</a:t>
          </a:r>
          <a:endParaRPr lang="en-US" sz="3800" kern="1200" dirty="0"/>
        </a:p>
      </dsp:txBody>
      <dsp:txXfrm>
        <a:off x="4215137" y="0"/>
        <a:ext cx="4013501" cy="848227"/>
      </dsp:txXfrm>
    </dsp:sp>
    <dsp:sp modelId="{4CC8C4C8-1667-774C-9A1E-7903DA9A6998}">
      <dsp:nvSpPr>
        <dsp:cNvPr id="0" name=""/>
        <dsp:cNvSpPr/>
      </dsp:nvSpPr>
      <dsp:spPr>
        <a:xfrm>
          <a:off x="4215137" y="1712835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F210-5471-424F-BAC6-2684D1EAF7AB}">
      <dsp:nvSpPr>
        <dsp:cNvPr id="0" name=""/>
        <dsp:cNvSpPr/>
      </dsp:nvSpPr>
      <dsp:spPr>
        <a:xfrm>
          <a:off x="4496082" y="151662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Endereços</a:t>
          </a:r>
          <a:r>
            <a:rPr lang="en-US" sz="2400" kern="1200" dirty="0" smtClean="0"/>
            <a:t> IP</a:t>
          </a:r>
          <a:endParaRPr lang="en-US" sz="2400" kern="1200" dirty="0"/>
        </a:p>
      </dsp:txBody>
      <dsp:txXfrm>
        <a:off x="4496082" y="1516620"/>
        <a:ext cx="3732556" cy="687270"/>
      </dsp:txXfrm>
    </dsp:sp>
    <dsp:sp modelId="{7D581D1B-29DE-5841-9F3F-77DA090E88C0}">
      <dsp:nvSpPr>
        <dsp:cNvPr id="0" name=""/>
        <dsp:cNvSpPr/>
      </dsp:nvSpPr>
      <dsp:spPr>
        <a:xfrm>
          <a:off x="4215137" y="2400106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394B-D156-F649-9FF7-566056A290C7}">
      <dsp:nvSpPr>
        <dsp:cNvPr id="0" name=""/>
        <dsp:cNvSpPr/>
      </dsp:nvSpPr>
      <dsp:spPr>
        <a:xfrm>
          <a:off x="4496082" y="2203890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IDs de </a:t>
          </a:r>
          <a:r>
            <a:rPr lang="en-US" sz="2400" kern="1200" dirty="0" err="1" smtClean="0"/>
            <a:t>Protocolos</a:t>
          </a:r>
          <a:endParaRPr lang="en-US" sz="2400" kern="1200" dirty="0"/>
        </a:p>
      </dsp:txBody>
      <dsp:txXfrm>
        <a:off x="4496082" y="2203890"/>
        <a:ext cx="3732556" cy="687270"/>
      </dsp:txXfrm>
    </dsp:sp>
    <dsp:sp modelId="{CC8335B8-40BA-4444-B7A4-68088B2A6A8D}">
      <dsp:nvSpPr>
        <dsp:cNvPr id="0" name=""/>
        <dsp:cNvSpPr/>
      </dsp:nvSpPr>
      <dsp:spPr>
        <a:xfrm>
          <a:off x="4215137" y="3087377"/>
          <a:ext cx="294839" cy="2948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7C95F-DF75-6743-95B6-E288275614FB}">
      <dsp:nvSpPr>
        <dsp:cNvPr id="0" name=""/>
        <dsp:cNvSpPr/>
      </dsp:nvSpPr>
      <dsp:spPr>
        <a:xfrm>
          <a:off x="4496082" y="289116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Nomes</a:t>
          </a:r>
          <a:r>
            <a:rPr lang="en-US" sz="2400" kern="1200" dirty="0" smtClean="0"/>
            <a:t> de </a:t>
          </a:r>
          <a:r>
            <a:rPr lang="en-US" sz="2400" kern="1200" dirty="0" err="1" smtClean="0"/>
            <a:t>Dom</a:t>
          </a:r>
          <a:r>
            <a:rPr lang="en-US" sz="2400" kern="1200" dirty="0" err="1" smtClean="0"/>
            <a:t>ínio</a:t>
          </a:r>
          <a:endParaRPr lang="en-US" sz="2400" kern="1200" dirty="0"/>
        </a:p>
      </dsp:txBody>
      <dsp:txXfrm>
        <a:off x="4496082" y="2891161"/>
        <a:ext cx="3732556" cy="687270"/>
      </dsp:txXfrm>
    </dsp:sp>
    <dsp:sp modelId="{CC4A8DE7-4806-8E43-9CC5-115E04829AD2}">
      <dsp:nvSpPr>
        <dsp:cNvPr id="0" name=""/>
        <dsp:cNvSpPr/>
      </dsp:nvSpPr>
      <dsp:spPr>
        <a:xfrm>
          <a:off x="4215137" y="3774647"/>
          <a:ext cx="294839" cy="294839"/>
        </a:xfrm>
        <a:prstGeom prst="re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7BB-4DDD-974B-A167-E3940E1BBA10}">
      <dsp:nvSpPr>
        <dsp:cNvPr id="0" name=""/>
        <dsp:cNvSpPr/>
      </dsp:nvSpPr>
      <dsp:spPr>
        <a:xfrm>
          <a:off x="4496082" y="3578431"/>
          <a:ext cx="3732556" cy="68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Servidores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Raiz</a:t>
          </a:r>
          <a:r>
            <a:rPr lang="en-US" sz="2400" kern="1200" dirty="0" smtClean="0"/>
            <a:t> DNS</a:t>
          </a:r>
          <a:endParaRPr lang="en-US" sz="2400" kern="1200" dirty="0"/>
        </a:p>
      </dsp:txBody>
      <dsp:txXfrm>
        <a:off x="4496082" y="3578431"/>
        <a:ext cx="3732556" cy="68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E0D761FB-5BA4-9844-86E4-C76CCD3E968E}" type="datetime1">
              <a:rPr lang="pt-BR"/>
              <a:pPr>
                <a:defRPr/>
              </a:pPr>
              <a:t>8/16/15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03841A5D-350D-9747-B7CA-DC59A788CC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2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10C80995-A613-9746-B440-0033F7B11C4F}" type="datetime1">
              <a:rPr lang="pt-BR"/>
              <a:pPr>
                <a:defRPr/>
              </a:pPr>
              <a:t>8/16/15</a:t>
            </a:fld>
            <a:endParaRPr lang="pt-BR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25560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defRPr>
            </a:lvl1pPr>
          </a:lstStyle>
          <a:p>
            <a:pPr>
              <a:defRPr/>
            </a:pPr>
            <a:fld id="{52FD1FE1-7149-0A44-8F17-0D4920A04D9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315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FE6065C-DC60-044A-B5CF-FFABD0441FA6}" type="datetime1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50B656-B350-184F-807E-A0D592AF59F3}" type="slidenum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1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1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Text Box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10584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pt-BR">
              <a:latin typeface="Arial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AE8CD9A-9655-6D46-BFE8-1EA3A203C7BC}" type="datetime1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86B331A-3964-9348-B936-60D17BA24869}" type="slidenum">
              <a:rPr lang="pt-BR" sz="1200">
                <a:solidFill>
                  <a:srgbClr val="000000"/>
                </a:solidFill>
                <a:latin typeface="Calibri" charset="0"/>
              </a:rPr>
              <a:pPr eaLnBrk="1"/>
              <a:t>22</a:t>
            </a:fld>
            <a:endParaRPr lang="pt-BR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10584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endParaRPr lang="pt-BR">
              <a:latin typeface="Arial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0C80995-A613-9746-B440-0033F7B11C4F}" type="datetime1">
              <a:rPr lang="pt-BR" smtClean="0"/>
              <a:pPr>
                <a:defRPr/>
              </a:pPr>
              <a:t>8/17/15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2FD1FE1-7149-0A44-8F17-0D4920A04D9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4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Recursos renováveis e não renováveis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Balcanização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8/16/15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8/17/15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6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MS PGothic" charset="0"/>
              </a:rPr>
              <a:t>ELISE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A78F7D24-71FB-3448-99DA-E4572008B605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8/17/15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8/17/15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12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>
                <a:latin typeface="Calibri" charset="0"/>
                <a:ea typeface="MS PGothic" charset="0"/>
              </a:rPr>
              <a:t>Ann and Amy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3350BE4A-BF10-F14E-B8F8-551449701BC5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Times New Roman" charset="0"/>
              </a:rPr>
              <a:t>Recursos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> e </a:t>
            </a:r>
            <a:r>
              <a:rPr lang="en-US" dirty="0" err="1">
                <a:latin typeface="Times New Roman" charset="0"/>
              </a:rPr>
              <a:t>não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renováveis</a:t>
            </a:r>
            <a:r>
              <a:rPr lang="en-US" dirty="0">
                <a:latin typeface="Times New Roman" charset="0"/>
              </a:rPr>
              <a:t/>
            </a:r>
            <a:br>
              <a:rPr lang="en-US" dirty="0">
                <a:latin typeface="Times New Roman" charset="0"/>
              </a:rPr>
            </a:br>
            <a:r>
              <a:rPr lang="en-US" dirty="0" err="1">
                <a:latin typeface="Times New Roman" charset="0"/>
              </a:rPr>
              <a:t>Balcanização</a:t>
            </a:r>
            <a:endParaRPr lang="en-US" dirty="0">
              <a:latin typeface="Times New Roman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A24707-F4C7-394E-A568-025B7001910A}" type="datetime1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8/17/15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75EAA29-6736-7141-A511-D45157E27C70}" type="slidenum">
              <a:rPr lang="pt-BR" sz="1200">
                <a:solidFill>
                  <a:srgbClr val="000000"/>
                </a:solidFill>
                <a:latin typeface="Calibri" charset="0"/>
                <a:ea typeface="Microsoft YaHei" charset="0"/>
                <a:cs typeface="Microsoft YaHei" charset="0"/>
              </a:rPr>
              <a:pPr eaLnBrk="1"/>
              <a:t>16</a:t>
            </a:fld>
            <a:endParaRPr lang="pt-BR" sz="1200">
              <a:solidFill>
                <a:srgbClr val="000000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928992" cy="1470025"/>
          </a:xfrm>
          <a:prstGeom prst="rect">
            <a:avLst/>
          </a:prstGeom>
        </p:spPr>
        <p:txBody>
          <a:bodyPr/>
          <a:lstStyle>
            <a:lvl1pPr>
              <a:defRPr sz="54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1273696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225"/>
              </a:spcAft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742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400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1836" y="232172"/>
            <a:ext cx="8340328" cy="982266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r>
              <a:rPr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01836" y="1634133"/>
            <a:ext cx="8340328" cy="4616648"/>
          </a:xfrm>
          <a:prstGeom prst="rect">
            <a:avLst/>
          </a:prstGeom>
        </p:spPr>
        <p:txBody>
          <a:bodyPr lIns="64291" tIns="32146" rIns="64291" bIns="32146"/>
          <a:lstStyle>
            <a:lvl2pPr marL="598268" indent="-285740">
              <a:defRPr sz="2300"/>
            </a:lvl2pPr>
            <a:lvl3pPr marL="910796" indent="-285740">
              <a:defRPr sz="2100"/>
            </a:lvl3pPr>
            <a:lvl4pPr marL="1223324" indent="-285740">
              <a:defRPr sz="1900"/>
            </a:lvl4pPr>
            <a:lvl5pPr marL="1535852" indent="-285740">
              <a:defRPr sz="17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68763234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512" y="908720"/>
            <a:ext cx="8784976" cy="4896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4C4D50"/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US" noProof="0" dirty="0">
              <a:sym typeface="Gill Sans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29320" y="321693"/>
            <a:ext cx="5976664" cy="120707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800" b="0" i="0">
                <a:solidFill>
                  <a:srgbClr val="7F7F7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927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- neg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288000" indent="-288000">
              <a:spcAft>
                <a:spcPts val="825"/>
              </a:spcAft>
              <a:buFont typeface="Arial"/>
              <a:buChar char="•"/>
              <a:defRPr sz="2400" b="1"/>
            </a:lvl1pPr>
            <a:lvl2pPr marL="612000" indent="-288000">
              <a:spcAft>
                <a:spcPts val="538"/>
              </a:spcAft>
              <a:buFont typeface="Lucida Grande"/>
              <a:buChar char="­"/>
              <a:defRPr sz="2000" b="1"/>
            </a:lvl2pPr>
            <a:lvl3pPr marL="936000" indent="-252000">
              <a:spcAft>
                <a:spcPts val="250"/>
              </a:spcAft>
              <a:buFont typeface="Arial"/>
              <a:buChar char="•"/>
              <a:defRPr sz="1800" b="1"/>
            </a:lvl3pPr>
            <a:lvl4pPr marL="1188000" indent="-252000">
              <a:spcAft>
                <a:spcPts val="300"/>
              </a:spcAft>
              <a:buSzPct val="100000"/>
              <a:buFont typeface="Lucida Grande"/>
              <a:buChar char="­"/>
              <a:defRPr sz="1800"/>
            </a:lvl4pPr>
            <a:lvl5pPr marL="1476000" indent="-180000">
              <a:spcAft>
                <a:spcPts val="200"/>
              </a:spcAft>
              <a:buFont typeface="Arial"/>
              <a:buChar char="•"/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em neg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288000" indent="-288000">
              <a:spcAft>
                <a:spcPts val="825"/>
              </a:spcAft>
              <a:buFont typeface="Arial"/>
              <a:buChar char="•"/>
              <a:defRPr sz="2400" b="1"/>
            </a:lvl1pPr>
            <a:lvl2pPr marL="612000" indent="-288000">
              <a:spcAft>
                <a:spcPts val="538"/>
              </a:spcAft>
              <a:buFont typeface="Lucida Grande"/>
              <a:buChar char="­"/>
              <a:defRPr sz="2000" b="0"/>
            </a:lvl2pPr>
            <a:lvl3pPr marL="936000" indent="-252000">
              <a:spcAft>
                <a:spcPts val="250"/>
              </a:spcAft>
              <a:buFont typeface="Arial"/>
              <a:buChar char="•"/>
              <a:defRPr sz="1800" b="0"/>
            </a:lvl3pPr>
            <a:lvl4pPr marL="1188000" indent="-252000">
              <a:spcAft>
                <a:spcPts val="300"/>
              </a:spcAft>
              <a:buSzPct val="100000"/>
              <a:buFont typeface="Lucida Grande"/>
              <a:buChar char="­"/>
              <a:defRPr sz="1800" b="0"/>
            </a:lvl4pPr>
            <a:lvl5pPr marL="1476000" indent="-180000">
              <a:spcAft>
                <a:spcPts val="200"/>
              </a:spcAft>
              <a:buFont typeface="Arial"/>
              <a:buChar char="•"/>
              <a:defRPr sz="1600" b="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9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 em níveis sem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25"/>
              </a:spcAft>
              <a:buFont typeface="Arial"/>
              <a:buNone/>
              <a:defRPr sz="2400" b="1"/>
            </a:lvl1pPr>
            <a:lvl2pPr marL="324000" indent="0">
              <a:spcAft>
                <a:spcPts val="538"/>
              </a:spcAft>
              <a:buFont typeface="Lucida Grande"/>
              <a:buNone/>
              <a:defRPr sz="2000" b="0"/>
            </a:lvl2pPr>
            <a:lvl3pPr marL="684000" indent="0">
              <a:spcAft>
                <a:spcPts val="250"/>
              </a:spcAft>
              <a:buFont typeface="Arial"/>
              <a:buNone/>
              <a:defRPr sz="1800" b="0"/>
            </a:lvl3pPr>
            <a:lvl4pPr marL="936000" indent="0">
              <a:spcAft>
                <a:spcPts val="300"/>
              </a:spcAft>
              <a:buSzPct val="100000"/>
              <a:buFont typeface="Lucida Grande"/>
              <a:buNone/>
              <a:defRPr sz="1800" b="0"/>
            </a:lvl4pPr>
            <a:lvl5pPr marL="1296000" indent="0">
              <a:spcAft>
                <a:spcPts val="200"/>
              </a:spcAft>
              <a:buFont typeface="Arial"/>
              <a:buNone/>
              <a:defRPr sz="1600" b="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2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ó texto, sem nív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60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3000"/>
              </a:lnSpc>
              <a:spcAft>
                <a:spcPts val="800"/>
              </a:spcAft>
              <a:buFont typeface="Arial"/>
              <a:buNone/>
              <a:defRPr sz="1800" b="0"/>
            </a:lvl1pPr>
            <a:lvl2pPr marL="324000" indent="0">
              <a:spcAft>
                <a:spcPts val="538"/>
              </a:spcAft>
              <a:buFont typeface="Arial"/>
              <a:buNone/>
              <a:defRPr sz="2000" b="1"/>
            </a:lvl2pPr>
            <a:lvl3pPr marL="684000" indent="0">
              <a:spcAft>
                <a:spcPts val="250"/>
              </a:spcAft>
              <a:buFont typeface="Arial"/>
              <a:buNone/>
              <a:defRPr sz="1800" b="1"/>
            </a:lvl3pPr>
            <a:lvl4pPr marL="936000" indent="0">
              <a:spcAft>
                <a:spcPts val="300"/>
              </a:spcAft>
              <a:buSzPct val="100000"/>
              <a:buFont typeface="Arial"/>
              <a:buNone/>
              <a:defRPr sz="1800"/>
            </a:lvl4pPr>
            <a:lvl5pPr marL="1296000" indent="0">
              <a:spcAft>
                <a:spcPts val="200"/>
              </a:spcAft>
              <a:buFont typeface="Arial"/>
              <a:buNone/>
              <a:defRPr sz="1600"/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9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Imagem ou tabel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26" y="0"/>
            <a:ext cx="8244948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5" y="1268760"/>
            <a:ext cx="8208912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5" y="3753048"/>
            <a:ext cx="8208912" cy="24122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2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1">
                <a:solidFill>
                  <a:srgbClr val="40404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0"/>
          <a:cs typeface="Microsoft YaHei" charset="0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0"/>
          <a:cs typeface="Microsoft YaHei" charset="0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565150" cy="285750"/>
          </a:xfrm>
          <a:prstGeom prst="rect">
            <a:avLst/>
          </a:prstGeom>
        </p:spPr>
        <p:txBody>
          <a:bodyPr/>
          <a:lstStyle/>
          <a:p>
            <a:fld id="{F799AA47-E1A8-1649-9E40-75DE18B03A4C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43200" y="2286000"/>
            <a:ext cx="3721101" cy="2990850"/>
            <a:chOff x="2743200" y="2286000"/>
            <a:chExt cx="3721101" cy="2990850"/>
          </a:xfrm>
        </p:grpSpPr>
        <p:cxnSp>
          <p:nvCxnSpPr>
            <p:cNvPr id="50195" name="AutoShape 19"/>
            <p:cNvCxnSpPr>
              <a:cxnSpLocks noChangeShapeType="1"/>
            </p:cNvCxnSpPr>
            <p:nvPr/>
          </p:nvCxnSpPr>
          <p:spPr bwMode="auto">
            <a:xfrm>
              <a:off x="5021263" y="3971925"/>
              <a:ext cx="1004888" cy="687388"/>
            </a:xfrm>
            <a:prstGeom prst="straightConnector1">
              <a:avLst/>
            </a:prstGeom>
            <a:noFill/>
            <a:ln w="5715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0249" name="Group 73"/>
            <p:cNvGrpSpPr>
              <a:grpSpLocks/>
            </p:cNvGrpSpPr>
            <p:nvPr/>
          </p:nvGrpSpPr>
          <p:grpSpPr bwMode="auto">
            <a:xfrm>
              <a:off x="3810000" y="2286000"/>
              <a:ext cx="1736725" cy="609600"/>
              <a:chOff x="2582" y="1440"/>
              <a:chExt cx="1094" cy="384"/>
            </a:xfrm>
          </p:grpSpPr>
          <p:sp>
            <p:nvSpPr>
              <p:cNvPr id="50189" name="Oval 13"/>
              <p:cNvSpPr>
                <a:spLocks noChangeArrowheads="1"/>
              </p:cNvSpPr>
              <p:nvPr/>
            </p:nvSpPr>
            <p:spPr bwMode="auto">
              <a:xfrm>
                <a:off x="2582" y="1440"/>
                <a:ext cx="1094" cy="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0" name="Text Box 14"/>
              <p:cNvSpPr txBox="1">
                <a:spLocks noChangeArrowheads="1"/>
              </p:cNvSpPr>
              <p:nvPr/>
            </p:nvSpPr>
            <p:spPr bwMode="auto">
              <a:xfrm>
                <a:off x="2713" y="1488"/>
                <a:ext cx="8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Arial" charset="0"/>
                  </a:rPr>
                  <a:t>RIR/NIR</a:t>
                </a:r>
                <a:endParaRPr lang="en-AU" b="1" dirty="0">
                  <a:solidFill>
                    <a:schemeClr val="tx2"/>
                  </a:solidFill>
                  <a:latin typeface="Arial" charset="0"/>
                </a:endParaRPr>
              </a:p>
            </p:txBody>
          </p:sp>
        </p:grpSp>
        <p:grpSp>
          <p:nvGrpSpPr>
            <p:cNvPr id="50231" name="Group 55"/>
            <p:cNvGrpSpPr>
              <a:grpSpLocks/>
            </p:cNvGrpSpPr>
            <p:nvPr/>
          </p:nvGrpSpPr>
          <p:grpSpPr bwMode="auto">
            <a:xfrm>
              <a:off x="4076700" y="3581400"/>
              <a:ext cx="1187450" cy="457200"/>
              <a:chOff x="2438" y="2064"/>
              <a:chExt cx="624" cy="288"/>
            </a:xfrm>
          </p:grpSpPr>
          <p:sp>
            <p:nvSpPr>
              <p:cNvPr id="50181" name="Oval 5"/>
              <p:cNvSpPr>
                <a:spLocks noChangeArrowheads="1"/>
              </p:cNvSpPr>
              <p:nvPr/>
            </p:nvSpPr>
            <p:spPr bwMode="auto">
              <a:xfrm>
                <a:off x="2438" y="2064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1" name="Text Box 15"/>
              <p:cNvSpPr txBox="1">
                <a:spLocks noChangeArrowheads="1"/>
              </p:cNvSpPr>
              <p:nvPr/>
            </p:nvSpPr>
            <p:spPr bwMode="auto">
              <a:xfrm>
                <a:off x="2463" y="209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2"/>
                    </a:solidFill>
                    <a:latin typeface="Arial" charset="0"/>
                  </a:rPr>
                  <a:t>LIR/NIR</a:t>
                </a:r>
                <a:endParaRPr lang="en-AU" sz="2000" b="1">
                  <a:solidFill>
                    <a:schemeClr val="tx2"/>
                  </a:solidFill>
                  <a:latin typeface="Arial" charset="0"/>
                </a:endParaRPr>
              </a:p>
            </p:txBody>
          </p:sp>
        </p:grpSp>
        <p:grpSp>
          <p:nvGrpSpPr>
            <p:cNvPr id="50232" name="Group 56"/>
            <p:cNvGrpSpPr>
              <a:grpSpLocks/>
            </p:cNvGrpSpPr>
            <p:nvPr/>
          </p:nvGrpSpPr>
          <p:grpSpPr bwMode="auto">
            <a:xfrm>
              <a:off x="5607050" y="4648200"/>
              <a:ext cx="838200" cy="366713"/>
              <a:chOff x="3340" y="2736"/>
              <a:chExt cx="528" cy="231"/>
            </a:xfrm>
          </p:grpSpPr>
          <p:sp>
            <p:nvSpPr>
              <p:cNvPr id="50182" name="Oval 6"/>
              <p:cNvSpPr>
                <a:spLocks noChangeArrowheads="1"/>
              </p:cNvSpPr>
              <p:nvPr/>
            </p:nvSpPr>
            <p:spPr bwMode="auto">
              <a:xfrm>
                <a:off x="3340" y="2755"/>
                <a:ext cx="528" cy="19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2" name="Text Box 16"/>
              <p:cNvSpPr txBox="1">
                <a:spLocks noChangeArrowheads="1"/>
              </p:cNvSpPr>
              <p:nvPr/>
            </p:nvSpPr>
            <p:spPr bwMode="auto">
              <a:xfrm>
                <a:off x="3430" y="273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chemeClr val="tx2"/>
                    </a:solidFill>
                    <a:latin typeface="Arial" charset="0"/>
                  </a:rPr>
                  <a:t>ISP</a:t>
                </a:r>
                <a:endParaRPr lang="en-AU" sz="1800" b="1">
                  <a:solidFill>
                    <a:schemeClr val="tx2"/>
                  </a:solidFill>
                  <a:latin typeface="Arial" charset="0"/>
                </a:endParaRPr>
              </a:p>
            </p:txBody>
          </p:sp>
        </p:grpSp>
        <p:cxnSp>
          <p:nvCxnSpPr>
            <p:cNvPr id="50194" name="AutoShape 18"/>
            <p:cNvCxnSpPr>
              <a:cxnSpLocks noChangeShapeType="1"/>
            </p:cNvCxnSpPr>
            <p:nvPr/>
          </p:nvCxnSpPr>
          <p:spPr bwMode="auto">
            <a:xfrm>
              <a:off x="4670425" y="2895600"/>
              <a:ext cx="0" cy="685800"/>
            </a:xfrm>
            <a:prstGeom prst="straightConnector1">
              <a:avLst/>
            </a:prstGeom>
            <a:noFill/>
            <a:ln w="5715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06" name="Oval 30"/>
            <p:cNvSpPr>
              <a:spLocks noChangeArrowheads="1"/>
            </p:cNvSpPr>
            <p:nvPr/>
          </p:nvSpPr>
          <p:spPr bwMode="auto">
            <a:xfrm>
              <a:off x="2743200" y="464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Oval 31"/>
            <p:cNvSpPr>
              <a:spLocks noChangeArrowheads="1"/>
            </p:cNvSpPr>
            <p:nvPr/>
          </p:nvSpPr>
          <p:spPr bwMode="auto">
            <a:xfrm>
              <a:off x="3321050" y="464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8" name="AutoShape 32"/>
            <p:cNvCxnSpPr>
              <a:cxnSpLocks noChangeShapeType="1"/>
              <a:stCxn id="50181" idx="3"/>
              <a:endCxn id="50206" idx="7"/>
            </p:cNvCxnSpPr>
            <p:nvPr/>
          </p:nvCxnSpPr>
          <p:spPr bwMode="auto">
            <a:xfrm flipH="1">
              <a:off x="3003550" y="3971925"/>
              <a:ext cx="1247775" cy="701675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209" name="AutoShape 33"/>
            <p:cNvCxnSpPr>
              <a:cxnSpLocks noChangeShapeType="1"/>
              <a:stCxn id="50181" idx="3"/>
              <a:endCxn id="50207" idx="0"/>
            </p:cNvCxnSpPr>
            <p:nvPr/>
          </p:nvCxnSpPr>
          <p:spPr bwMode="auto">
            <a:xfrm flipH="1">
              <a:off x="3473450" y="3971925"/>
              <a:ext cx="777875" cy="657225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10" name="Oval 34"/>
            <p:cNvSpPr>
              <a:spLocks noChangeArrowheads="1"/>
            </p:cNvSpPr>
            <p:nvPr/>
          </p:nvSpPr>
          <p:spPr bwMode="auto">
            <a:xfrm>
              <a:off x="3900488" y="464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11" name="AutoShape 35"/>
            <p:cNvCxnSpPr>
              <a:cxnSpLocks noChangeShapeType="1"/>
              <a:stCxn id="50181" idx="4"/>
              <a:endCxn id="50210" idx="0"/>
            </p:cNvCxnSpPr>
            <p:nvPr/>
          </p:nvCxnSpPr>
          <p:spPr bwMode="auto">
            <a:xfrm flipH="1">
              <a:off x="4052888" y="4038600"/>
              <a:ext cx="617538" cy="590550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12" name="Oval 36"/>
            <p:cNvSpPr>
              <a:spLocks noChangeArrowheads="1"/>
            </p:cNvSpPr>
            <p:nvPr/>
          </p:nvSpPr>
          <p:spPr bwMode="auto">
            <a:xfrm>
              <a:off x="4479925" y="464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13" name="AutoShape 37"/>
            <p:cNvCxnSpPr>
              <a:cxnSpLocks noChangeShapeType="1"/>
              <a:stCxn id="50181" idx="4"/>
              <a:endCxn id="50212" idx="0"/>
            </p:cNvCxnSpPr>
            <p:nvPr/>
          </p:nvCxnSpPr>
          <p:spPr bwMode="auto">
            <a:xfrm flipH="1">
              <a:off x="4632325" y="4038600"/>
              <a:ext cx="38100" cy="590550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3052763" y="4953000"/>
              <a:ext cx="13366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Designaç</a:t>
              </a:r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ão</a:t>
              </a:r>
              <a:endParaRPr lang="en-AU" sz="1600" b="1" dirty="0">
                <a:solidFill>
                  <a:srgbClr val="FF9900"/>
                </a:solidFill>
                <a:latin typeface="Arial" charset="0"/>
              </a:endParaRPr>
            </a:p>
          </p:txBody>
        </p:sp>
        <p:sp>
          <p:nvSpPr>
            <p:cNvPr id="50234" name="Text Box 58"/>
            <p:cNvSpPr txBox="1">
              <a:spLocks noChangeArrowheads="1"/>
            </p:cNvSpPr>
            <p:nvPr/>
          </p:nvSpPr>
          <p:spPr bwMode="auto">
            <a:xfrm>
              <a:off x="4833938" y="2971800"/>
              <a:ext cx="109696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Alocaç</a:t>
              </a:r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ão</a:t>
              </a:r>
              <a:endParaRPr lang="en-AU" sz="1600" b="1" dirty="0">
                <a:solidFill>
                  <a:srgbClr val="FF9900"/>
                </a:solidFill>
                <a:latin typeface="Arial" charset="0"/>
              </a:endParaRPr>
            </a:p>
          </p:txBody>
        </p:sp>
        <p:sp>
          <p:nvSpPr>
            <p:cNvPr id="50235" name="Text Box 59"/>
            <p:cNvSpPr txBox="1">
              <a:spLocks noChangeArrowheads="1"/>
            </p:cNvSpPr>
            <p:nvPr/>
          </p:nvSpPr>
          <p:spPr bwMode="auto">
            <a:xfrm>
              <a:off x="5367338" y="3886200"/>
              <a:ext cx="109696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Alocaç</a:t>
              </a:r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ão</a:t>
              </a:r>
              <a:endParaRPr lang="en-AU" sz="1600" b="1" dirty="0">
                <a:solidFill>
                  <a:srgbClr val="FF9900"/>
                </a:solidFill>
                <a:latin typeface="Arial" charset="0"/>
              </a:endParaRPr>
            </a:p>
          </p:txBody>
        </p:sp>
      </p:grpSp>
      <p:sp>
        <p:nvSpPr>
          <p:cNvPr id="50242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de IPv4, IPv6 e ASNs</a:t>
            </a:r>
            <a:endParaRPr lang="en-AU" dirty="0"/>
          </a:p>
        </p:txBody>
      </p:sp>
      <p:grpSp>
        <p:nvGrpSpPr>
          <p:cNvPr id="50243" name="Group 67"/>
          <p:cNvGrpSpPr>
            <a:grpSpLocks/>
          </p:cNvGrpSpPr>
          <p:nvPr/>
        </p:nvGrpSpPr>
        <p:grpSpPr bwMode="auto">
          <a:xfrm>
            <a:off x="4389438" y="4957763"/>
            <a:ext cx="3276600" cy="1233487"/>
            <a:chOff x="2765" y="3123"/>
            <a:chExt cx="2064" cy="777"/>
          </a:xfrm>
        </p:grpSpPr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2765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3139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3513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262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4637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391" y="3696"/>
              <a:ext cx="84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Designaç</a:t>
              </a:r>
              <a:r>
                <a:rPr lang="en-US" sz="1600" b="1" dirty="0" err="1" smtClean="0">
                  <a:solidFill>
                    <a:srgbClr val="FF9900"/>
                  </a:solidFill>
                  <a:latin typeface="Arial" charset="0"/>
                </a:rPr>
                <a:t>ão</a:t>
              </a:r>
              <a:endParaRPr lang="en-AU" sz="1600" b="1" dirty="0">
                <a:solidFill>
                  <a:srgbClr val="FF9900"/>
                </a:solidFill>
                <a:latin typeface="Arial" charset="0"/>
              </a:endParaRPr>
            </a:p>
          </p:txBody>
        </p:sp>
        <p:cxnSp>
          <p:nvCxnSpPr>
            <p:cNvPr id="50196" name="AutoShape 20"/>
            <p:cNvCxnSpPr>
              <a:cxnSpLocks noChangeShapeType="1"/>
              <a:stCxn id="50182" idx="3"/>
              <a:endCxn id="50184" idx="7"/>
            </p:cNvCxnSpPr>
            <p:nvPr/>
          </p:nvCxnSpPr>
          <p:spPr bwMode="auto">
            <a:xfrm flipH="1">
              <a:off x="2929" y="3123"/>
              <a:ext cx="680" cy="397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97" name="AutoShape 21"/>
            <p:cNvCxnSpPr>
              <a:cxnSpLocks noChangeShapeType="1"/>
              <a:stCxn id="50182" idx="3"/>
              <a:endCxn id="50185" idx="0"/>
            </p:cNvCxnSpPr>
            <p:nvPr/>
          </p:nvCxnSpPr>
          <p:spPr bwMode="auto">
            <a:xfrm flipH="1">
              <a:off x="3235" y="3123"/>
              <a:ext cx="374" cy="369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98" name="AutoShape 22"/>
            <p:cNvCxnSpPr>
              <a:cxnSpLocks noChangeShapeType="1"/>
              <a:stCxn id="50182" idx="4"/>
              <a:endCxn id="50186" idx="0"/>
            </p:cNvCxnSpPr>
            <p:nvPr/>
          </p:nvCxnSpPr>
          <p:spPr bwMode="auto">
            <a:xfrm flipH="1">
              <a:off x="3609" y="3151"/>
              <a:ext cx="187" cy="341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99" name="AutoShape 23"/>
            <p:cNvCxnSpPr>
              <a:cxnSpLocks noChangeShapeType="1"/>
              <a:stCxn id="50182" idx="5"/>
              <a:endCxn id="50187" idx="0"/>
            </p:cNvCxnSpPr>
            <p:nvPr/>
          </p:nvCxnSpPr>
          <p:spPr bwMode="auto">
            <a:xfrm>
              <a:off x="3983" y="3123"/>
              <a:ext cx="375" cy="369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200" name="AutoShape 24"/>
            <p:cNvCxnSpPr>
              <a:cxnSpLocks noChangeShapeType="1"/>
              <a:stCxn id="50182" idx="5"/>
              <a:endCxn id="50188" idx="1"/>
            </p:cNvCxnSpPr>
            <p:nvPr/>
          </p:nvCxnSpPr>
          <p:spPr bwMode="auto">
            <a:xfrm>
              <a:off x="3983" y="3123"/>
              <a:ext cx="682" cy="397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04" name="Oval 28"/>
            <p:cNvSpPr>
              <a:spLocks noChangeArrowheads="1"/>
            </p:cNvSpPr>
            <p:nvPr/>
          </p:nvSpPr>
          <p:spPr bwMode="auto">
            <a:xfrm>
              <a:off x="3888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5" name="AutoShape 29"/>
            <p:cNvCxnSpPr>
              <a:cxnSpLocks noChangeShapeType="1"/>
              <a:stCxn id="50182" idx="4"/>
              <a:endCxn id="50204" idx="0"/>
            </p:cNvCxnSpPr>
            <p:nvPr/>
          </p:nvCxnSpPr>
          <p:spPr bwMode="auto">
            <a:xfrm>
              <a:off x="3796" y="3151"/>
              <a:ext cx="188" cy="341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0251" name="Group 75"/>
          <p:cNvGrpSpPr>
            <a:grpSpLocks/>
          </p:cNvGrpSpPr>
          <p:nvPr/>
        </p:nvGrpSpPr>
        <p:grpSpPr bwMode="auto">
          <a:xfrm>
            <a:off x="1930402" y="2286000"/>
            <a:ext cx="5721352" cy="3581400"/>
            <a:chOff x="1216" y="1440"/>
            <a:chExt cx="3604" cy="2256"/>
          </a:xfrm>
        </p:grpSpPr>
        <p:grpSp>
          <p:nvGrpSpPr>
            <p:cNvPr id="50244" name="Group 68"/>
            <p:cNvGrpSpPr>
              <a:grpSpLocks/>
            </p:cNvGrpSpPr>
            <p:nvPr/>
          </p:nvGrpSpPr>
          <p:grpSpPr bwMode="auto">
            <a:xfrm>
              <a:off x="1728" y="2928"/>
              <a:ext cx="3092" cy="768"/>
              <a:chOff x="1728" y="2928"/>
              <a:chExt cx="3092" cy="768"/>
            </a:xfrm>
          </p:grpSpPr>
          <p:sp>
            <p:nvSpPr>
              <p:cNvPr id="50216" name="Oval 40"/>
              <p:cNvSpPr>
                <a:spLocks noChangeArrowheads="1"/>
              </p:cNvSpPr>
              <p:nvPr/>
            </p:nvSpPr>
            <p:spPr bwMode="auto">
              <a:xfrm>
                <a:off x="2756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7" name="Oval 41"/>
              <p:cNvSpPr>
                <a:spLocks noChangeArrowheads="1"/>
              </p:cNvSpPr>
              <p:nvPr/>
            </p:nvSpPr>
            <p:spPr bwMode="auto">
              <a:xfrm>
                <a:off x="3130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Oval 42"/>
              <p:cNvSpPr>
                <a:spLocks noChangeArrowheads="1"/>
              </p:cNvSpPr>
              <p:nvPr/>
            </p:nvSpPr>
            <p:spPr bwMode="auto">
              <a:xfrm>
                <a:off x="3504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Oval 43"/>
              <p:cNvSpPr>
                <a:spLocks noChangeArrowheads="1"/>
              </p:cNvSpPr>
              <p:nvPr/>
            </p:nvSpPr>
            <p:spPr bwMode="auto">
              <a:xfrm>
                <a:off x="4253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Oval 44"/>
              <p:cNvSpPr>
                <a:spLocks noChangeArrowheads="1"/>
              </p:cNvSpPr>
              <p:nvPr/>
            </p:nvSpPr>
            <p:spPr bwMode="auto">
              <a:xfrm>
                <a:off x="4628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Oval 45"/>
              <p:cNvSpPr>
                <a:spLocks noChangeArrowheads="1"/>
              </p:cNvSpPr>
              <p:nvPr/>
            </p:nvSpPr>
            <p:spPr bwMode="auto">
              <a:xfrm>
                <a:off x="3879" y="3504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Oval 46"/>
              <p:cNvSpPr>
                <a:spLocks noChangeArrowheads="1"/>
              </p:cNvSpPr>
              <p:nvPr/>
            </p:nvSpPr>
            <p:spPr bwMode="auto">
              <a:xfrm>
                <a:off x="1728" y="2928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Oval 47"/>
              <p:cNvSpPr>
                <a:spLocks noChangeArrowheads="1"/>
              </p:cNvSpPr>
              <p:nvPr/>
            </p:nvSpPr>
            <p:spPr bwMode="auto">
              <a:xfrm>
                <a:off x="2092" y="2928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Oval 48"/>
              <p:cNvSpPr>
                <a:spLocks noChangeArrowheads="1"/>
              </p:cNvSpPr>
              <p:nvPr/>
            </p:nvSpPr>
            <p:spPr bwMode="auto">
              <a:xfrm>
                <a:off x="2457" y="2928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Oval 49"/>
              <p:cNvSpPr>
                <a:spLocks noChangeArrowheads="1"/>
              </p:cNvSpPr>
              <p:nvPr/>
            </p:nvSpPr>
            <p:spPr bwMode="auto">
              <a:xfrm>
                <a:off x="2822" y="2928"/>
                <a:ext cx="192" cy="192"/>
              </a:xfrm>
              <a:prstGeom prst="ellipse">
                <a:avLst/>
              </a:prstGeom>
              <a:solidFill>
                <a:srgbClr val="19FA08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227" name="AutoShape 51"/>
            <p:cNvCxnSpPr>
              <a:cxnSpLocks noChangeShapeType="1"/>
              <a:stCxn id="50222" idx="2"/>
              <a:endCxn id="50189" idx="2"/>
            </p:cNvCxnSpPr>
            <p:nvPr/>
          </p:nvCxnSpPr>
          <p:spPr bwMode="auto">
            <a:xfrm rot="10800000" flipH="1">
              <a:off x="1716" y="1632"/>
              <a:ext cx="684" cy="1392"/>
            </a:xfrm>
            <a:prstGeom prst="curvedConnector3">
              <a:avLst>
                <a:gd name="adj1" fmla="val -90500"/>
              </a:avLst>
            </a:prstGeom>
            <a:noFill/>
            <a:ln w="57150">
              <a:solidFill>
                <a:srgbClr val="19FA08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228" name="AutoShape 52"/>
            <p:cNvCxnSpPr>
              <a:cxnSpLocks noChangeShapeType="1"/>
              <a:stCxn id="50216" idx="2"/>
              <a:endCxn id="50189" idx="2"/>
            </p:cNvCxnSpPr>
            <p:nvPr/>
          </p:nvCxnSpPr>
          <p:spPr bwMode="auto">
            <a:xfrm rot="10800000">
              <a:off x="2400" y="1632"/>
              <a:ext cx="344" cy="1968"/>
            </a:xfrm>
            <a:prstGeom prst="curvedConnector3">
              <a:avLst>
                <a:gd name="adj1" fmla="val 602032"/>
              </a:avLst>
            </a:prstGeom>
            <a:noFill/>
            <a:ln w="57150">
              <a:solidFill>
                <a:srgbClr val="19FA08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236" name="Text Box 60"/>
            <p:cNvSpPr txBox="1">
              <a:spLocks noChangeArrowheads="1"/>
            </p:cNvSpPr>
            <p:nvPr/>
          </p:nvSpPr>
          <p:spPr bwMode="auto">
            <a:xfrm>
              <a:off x="1216" y="1440"/>
              <a:ext cx="64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19FA08"/>
                  </a:solidFill>
                  <a:latin typeface="Arial" charset="0"/>
                </a:rPr>
                <a:t>Registro</a:t>
              </a:r>
              <a:endParaRPr lang="en-AU" sz="1600" b="1" dirty="0">
                <a:solidFill>
                  <a:srgbClr val="19FA08"/>
                </a:solidFill>
                <a:latin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7882078"/>
      </p:ext>
    </p:extLst>
  </p:cSld>
  <p:clrMapOvr>
    <a:masterClrMapping/>
  </p:clrMapOvr>
  <p:transition xmlns:p14="http://schemas.microsoft.com/office/powerpoint/2010/main" advTm="3697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7771072" cy="731043"/>
          </a:xfrm>
        </p:spPr>
        <p:txBody>
          <a:bodyPr/>
          <a:lstStyle/>
          <a:p>
            <a:r>
              <a:rPr lang="en-US" dirty="0" smtClean="0"/>
              <a:t>Well, who are you ? I really </a:t>
            </a:r>
            <a:r>
              <a:rPr lang="en-US" dirty="0" err="1" smtClean="0"/>
              <a:t>wanna</a:t>
            </a:r>
            <a:r>
              <a:rPr lang="en-US" dirty="0" smtClean="0"/>
              <a:t> know</a:t>
            </a:r>
            <a:endParaRPr lang="en-US" dirty="0"/>
          </a:p>
        </p:txBody>
      </p:sp>
      <p:pic>
        <p:nvPicPr>
          <p:cNvPr id="4" name="Picture 3" descr="Screen Shot 2015-08-18 at 1.1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327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0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57034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Estrutura</a:t>
            </a:r>
            <a:r>
              <a:rPr lang="en-US" dirty="0" smtClean="0">
                <a:solidFill>
                  <a:srgbClr val="404040"/>
                </a:solidFill>
                <a:latin typeface="Arial" charset="0"/>
              </a:rPr>
              <a:t> de TLDs (Top-Level Domains)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126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Definida na RFC 1591 (Jon </a:t>
            </a:r>
            <a:r>
              <a:rPr lang="pt-BR" dirty="0" err="1" smtClean="0">
                <a:latin typeface="Arial" charset="0"/>
              </a:rPr>
              <a:t>Postel</a:t>
            </a:r>
            <a:r>
              <a:rPr lang="pt-BR" dirty="0" smtClean="0">
                <a:latin typeface="Arial" charset="0"/>
              </a:rPr>
              <a:t>, 1994)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err="1" smtClean="0">
                <a:latin typeface="Arial" charset="0"/>
              </a:rPr>
              <a:t>ccTLDs</a:t>
            </a:r>
            <a:r>
              <a:rPr lang="pt-BR" dirty="0" smtClean="0">
                <a:latin typeface="Arial" charset="0"/>
              </a:rPr>
              <a:t> (country-</a:t>
            </a:r>
            <a:r>
              <a:rPr lang="pt-BR" dirty="0" err="1" smtClean="0">
                <a:latin typeface="Arial" charset="0"/>
              </a:rPr>
              <a:t>codes</a:t>
            </a:r>
            <a:r>
              <a:rPr lang="pt-BR" dirty="0" smtClean="0">
                <a:latin typeface="Arial" charset="0"/>
              </a:rPr>
              <a:t> </a:t>
            </a:r>
            <a:r>
              <a:rPr lang="pt-BR" dirty="0" err="1" smtClean="0">
                <a:latin typeface="Arial" charset="0"/>
              </a:rPr>
              <a:t>TLDs</a:t>
            </a:r>
            <a:r>
              <a:rPr lang="pt-BR" dirty="0" smtClean="0">
                <a:latin typeface="Arial" charset="0"/>
              </a:rPr>
              <a:t>)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Reconhecidos pela IANA, mas aut</a:t>
            </a:r>
            <a:r>
              <a:rPr lang="pt-BR" dirty="0" smtClean="0">
                <a:latin typeface="Arial" charset="0"/>
                <a:ea typeface="Microsoft YaHei" charset="0"/>
              </a:rPr>
              <a:t>ônomos</a:t>
            </a:r>
            <a:endParaRPr lang="pt-BR" dirty="0">
              <a:latin typeface="Arial" charset="0"/>
              <a:ea typeface="Microsoft YaHei" charset="0"/>
            </a:endParaRP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C</a:t>
            </a:r>
            <a:r>
              <a:rPr lang="pt-BR" dirty="0" smtClean="0">
                <a:latin typeface="Arial" charset="0"/>
                <a:ea typeface="Microsoft YaHei" charset="0"/>
              </a:rPr>
              <a:t>ódigos definidos pela ISO 3166-2</a:t>
            </a: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Nem sempre restritos ao país de origem</a:t>
            </a:r>
            <a:endParaRPr lang="pt-BR" dirty="0">
              <a:latin typeface="Arial" charset="0"/>
              <a:ea typeface="Microsoft YaHei" charset="0"/>
            </a:endParaRPr>
          </a:p>
          <a:p>
            <a:pPr marL="287338" indent="-287338">
              <a:buFont typeface="Arial" charset="0"/>
              <a:buChar char="•"/>
            </a:pPr>
            <a:r>
              <a:rPr lang="pt-BR" dirty="0" err="1" smtClean="0">
                <a:latin typeface="Arial" charset="0"/>
              </a:rPr>
              <a:t>gTLDs</a:t>
            </a:r>
            <a:r>
              <a:rPr lang="pt-BR" dirty="0" smtClean="0">
                <a:latin typeface="Arial" charset="0"/>
              </a:rPr>
              <a:t> legados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.com, </a:t>
            </a:r>
            <a:r>
              <a:rPr lang="pt-BR" dirty="0" err="1" smtClean="0">
                <a:latin typeface="Arial" charset="0"/>
                <a:ea typeface="Microsoft YaHei" charset="0"/>
              </a:rPr>
              <a:t>.net</a:t>
            </a:r>
            <a:r>
              <a:rPr lang="pt-BR" dirty="0" smtClean="0">
                <a:latin typeface="Arial" charset="0"/>
                <a:ea typeface="Microsoft YaHei" charset="0"/>
              </a:rPr>
              <a:t>, .</a:t>
            </a:r>
            <a:r>
              <a:rPr lang="pt-BR" dirty="0" err="1" smtClean="0">
                <a:latin typeface="Arial" charset="0"/>
                <a:ea typeface="Microsoft YaHei" charset="0"/>
              </a:rPr>
              <a:t>org</a:t>
            </a:r>
            <a:r>
              <a:rPr lang="pt-BR" dirty="0" smtClean="0">
                <a:latin typeface="Arial" charset="0"/>
                <a:ea typeface="Microsoft YaHei" charset="0"/>
              </a:rPr>
              <a:t> </a:t>
            </a:r>
            <a:endParaRPr lang="pt-BR" dirty="0">
              <a:latin typeface="Arial" charset="0"/>
              <a:ea typeface="Microsoft YaHei" charset="0"/>
            </a:endParaRP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Frequentemente n</a:t>
            </a:r>
            <a:r>
              <a:rPr lang="pt-BR" dirty="0" smtClean="0">
                <a:latin typeface="Arial" charset="0"/>
                <a:ea typeface="Microsoft YaHei" charset="0"/>
              </a:rPr>
              <a:t>ão citados como </a:t>
            </a:r>
            <a:r>
              <a:rPr lang="pt-BR" dirty="0" err="1" smtClean="0">
                <a:latin typeface="Arial" charset="0"/>
                <a:ea typeface="Microsoft YaHei" charset="0"/>
              </a:rPr>
              <a:t>gTLDs</a:t>
            </a:r>
            <a:endParaRPr lang="pt-BR" dirty="0">
              <a:latin typeface="Arial" charset="0"/>
              <a:ea typeface="Microsoft YaHei" charset="0"/>
            </a:endParaRP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Novos </a:t>
            </a:r>
            <a:r>
              <a:rPr lang="pt-BR" dirty="0" err="1" smtClean="0">
                <a:latin typeface="Arial" charset="0"/>
              </a:rPr>
              <a:t>gTLDs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Rodadas de 2001, 2004 e 2012</a:t>
            </a:r>
            <a:endParaRPr lang="pt-BR" dirty="0">
              <a:latin typeface="Arial" charset="0"/>
              <a:ea typeface="Microsoft YaHei" charset="0"/>
            </a:endParaRP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Termo </a:t>
            </a:r>
            <a:r>
              <a:rPr lang="pt-BR" dirty="0" smtClean="0">
                <a:latin typeface="Arial" charset="0"/>
                <a:ea typeface="Microsoft YaHei" charset="0"/>
              </a:rPr>
              <a:t>é porém mais usado para definir os </a:t>
            </a:r>
            <a:r>
              <a:rPr lang="pt-BR" dirty="0" err="1" smtClean="0">
                <a:latin typeface="Arial" charset="0"/>
                <a:ea typeface="Microsoft YaHei" charset="0"/>
              </a:rPr>
              <a:t>gTLDs</a:t>
            </a:r>
            <a:r>
              <a:rPr lang="pt-BR" dirty="0" smtClean="0">
                <a:latin typeface="Arial" charset="0"/>
                <a:ea typeface="Microsoft YaHei" charset="0"/>
              </a:rPr>
              <a:t> da rodada de 2012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Outros </a:t>
            </a:r>
            <a:r>
              <a:rPr lang="pt-BR" dirty="0" err="1" smtClean="0">
                <a:latin typeface="Arial" charset="0"/>
              </a:rPr>
              <a:t>TLDs</a:t>
            </a:r>
            <a:endParaRPr lang="pt-BR" dirty="0" smtClean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.</a:t>
            </a:r>
            <a:r>
              <a:rPr lang="pt-BR" dirty="0" err="1" smtClean="0">
                <a:latin typeface="Arial" charset="0"/>
                <a:ea typeface="Microsoft YaHei" charset="0"/>
              </a:rPr>
              <a:t>gov</a:t>
            </a:r>
            <a:r>
              <a:rPr lang="pt-BR" dirty="0" smtClean="0">
                <a:latin typeface="Arial" charset="0"/>
                <a:ea typeface="Microsoft YaHei" charset="0"/>
              </a:rPr>
              <a:t>, .mil, .</a:t>
            </a:r>
            <a:r>
              <a:rPr lang="pt-BR" dirty="0" err="1" smtClean="0">
                <a:latin typeface="Arial" charset="0"/>
                <a:ea typeface="Microsoft YaHei" charset="0"/>
              </a:rPr>
              <a:t>int</a:t>
            </a:r>
            <a:r>
              <a:rPr lang="pt-BR" dirty="0" smtClean="0">
                <a:latin typeface="Arial" charset="0"/>
                <a:ea typeface="Microsoft YaHei" charset="0"/>
              </a:rPr>
              <a:t>, .arpa</a:t>
            </a:r>
            <a:endParaRPr lang="pt-BR" dirty="0">
              <a:latin typeface="Arial" charset="0"/>
              <a:ea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1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Modelos</a:t>
            </a:r>
            <a:r>
              <a:rPr lang="en-US" dirty="0" smtClean="0">
                <a:solidFill>
                  <a:srgbClr val="40404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registros</a:t>
            </a:r>
            <a:r>
              <a:rPr lang="en-US" dirty="0" smtClean="0">
                <a:solidFill>
                  <a:srgbClr val="404040"/>
                </a:solidFill>
                <a:latin typeface="Arial" charset="0"/>
              </a:rPr>
              <a:t> de 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dom</a:t>
            </a:r>
            <a:r>
              <a:rPr lang="en-US" dirty="0" err="1" smtClean="0">
                <a:solidFill>
                  <a:srgbClr val="404040"/>
                </a:solidFill>
                <a:latin typeface="Arial" charset="0"/>
              </a:rPr>
              <a:t>ínios</a:t>
            </a:r>
            <a:endParaRPr lang="en-US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11266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Monol</a:t>
            </a:r>
            <a:r>
              <a:rPr lang="pt-BR" dirty="0" smtClean="0">
                <a:latin typeface="Arial" charset="0"/>
              </a:rPr>
              <a:t>ítico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Apenas venda direta ao titular de dom</a:t>
            </a:r>
            <a:r>
              <a:rPr lang="pt-BR" dirty="0" smtClean="0">
                <a:latin typeface="Arial" charset="0"/>
                <a:ea typeface="Microsoft YaHei" charset="0"/>
              </a:rPr>
              <a:t>ínio</a:t>
            </a: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Integraç</a:t>
            </a:r>
            <a:r>
              <a:rPr lang="pt-BR" dirty="0" smtClean="0">
                <a:latin typeface="Arial" charset="0"/>
              </a:rPr>
              <a:t>ão vertical na mesma organização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Venda direta ou indireta, com a venda direta no registry</a:t>
            </a:r>
            <a:endParaRPr lang="pt-BR" dirty="0">
              <a:latin typeface="Arial" charset="0"/>
              <a:ea typeface="Microsoft YaHei" charset="0"/>
            </a:endParaRP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Integraç</a:t>
            </a:r>
            <a:r>
              <a:rPr lang="pt-BR" dirty="0" smtClean="0">
                <a:latin typeface="Arial" charset="0"/>
              </a:rPr>
              <a:t>ão vertical, separação organizacional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Registry n</a:t>
            </a:r>
            <a:r>
              <a:rPr lang="pt-BR" dirty="0" smtClean="0">
                <a:latin typeface="Arial" charset="0"/>
                <a:ea typeface="Microsoft YaHei" charset="0"/>
              </a:rPr>
              <a:t>ão faz venda direta</a:t>
            </a:r>
            <a:endParaRPr lang="pt-BR" dirty="0">
              <a:latin typeface="Arial" charset="0"/>
              <a:ea typeface="Microsoft YaHei" charset="0"/>
            </a:endParaRP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Por</a:t>
            </a:r>
            <a:r>
              <a:rPr lang="pt-BR" dirty="0" smtClean="0">
                <a:latin typeface="Arial" charset="0"/>
                <a:ea typeface="Microsoft YaHei" charset="0"/>
              </a:rPr>
              <a:t>ém, outra entidade jurídica sob controle comum o faz</a:t>
            </a:r>
            <a:endParaRPr lang="pt-BR" dirty="0">
              <a:latin typeface="Arial" charset="0"/>
              <a:ea typeface="Microsoft YaHei" charset="0"/>
            </a:endParaRPr>
          </a:p>
          <a:p>
            <a:pPr marL="287338" indent="-287338">
              <a:buFont typeface="Arial" charset="0"/>
              <a:buChar char="•"/>
            </a:pPr>
            <a:r>
              <a:rPr lang="pt-BR" dirty="0" smtClean="0">
                <a:latin typeface="Arial" charset="0"/>
              </a:rPr>
              <a:t>Separaç</a:t>
            </a:r>
            <a:r>
              <a:rPr lang="pt-BR" dirty="0" smtClean="0">
                <a:latin typeface="Arial" charset="0"/>
              </a:rPr>
              <a:t>ão absoluta</a:t>
            </a:r>
            <a:endParaRPr lang="pt-BR" dirty="0">
              <a:latin typeface="Arial" charset="0"/>
            </a:endParaRPr>
          </a:p>
          <a:p>
            <a:pPr marL="611188" lvl="1" indent="-287338">
              <a:buFont typeface="Lucida Grande" charset="0"/>
              <a:buChar char="­"/>
            </a:pPr>
            <a:r>
              <a:rPr lang="pt-BR" dirty="0" smtClean="0">
                <a:latin typeface="Arial" charset="0"/>
                <a:ea typeface="Microsoft YaHei" charset="0"/>
              </a:rPr>
              <a:t>Registry n</a:t>
            </a:r>
            <a:r>
              <a:rPr lang="pt-BR" dirty="0" smtClean="0">
                <a:latin typeface="Arial" charset="0"/>
                <a:ea typeface="Microsoft YaHei" charset="0"/>
              </a:rPr>
              <a:t>ão faz venda direta</a:t>
            </a:r>
            <a:endParaRPr lang="pt-BR" dirty="0">
              <a:latin typeface="Arial" charset="0"/>
              <a:ea typeface="Microsoft YaHei" charset="0"/>
            </a:endParaRPr>
          </a:p>
          <a:p>
            <a:pPr marL="935038" lvl="2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E nem det</a:t>
            </a:r>
            <a:r>
              <a:rPr lang="pt-BR" dirty="0" smtClean="0">
                <a:latin typeface="Arial" charset="0"/>
                <a:ea typeface="Microsoft YaHei" charset="0"/>
              </a:rPr>
              <a:t>ém uma operação de venda direta</a:t>
            </a:r>
          </a:p>
          <a:p>
            <a:pPr marL="287038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Registros em 2º nível </a:t>
            </a:r>
            <a:r>
              <a:rPr lang="pt-BR" dirty="0" err="1" smtClean="0">
                <a:latin typeface="Arial" charset="0"/>
                <a:ea typeface="Microsoft YaHei" charset="0"/>
              </a:rPr>
              <a:t>x</a:t>
            </a:r>
            <a:r>
              <a:rPr lang="pt-BR" dirty="0" smtClean="0">
                <a:latin typeface="Arial" charset="0"/>
                <a:ea typeface="Microsoft YaHei" charset="0"/>
              </a:rPr>
              <a:t> 3º nível</a:t>
            </a:r>
          </a:p>
          <a:p>
            <a:pPr marL="611038" lvl="1" indent="-250825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Microsoft YaHei" charset="0"/>
              </a:rPr>
              <a:t>.</a:t>
            </a:r>
            <a:r>
              <a:rPr lang="pt-BR" dirty="0" err="1" smtClean="0">
                <a:latin typeface="Arial" charset="0"/>
                <a:ea typeface="Microsoft YaHei" charset="0"/>
              </a:rPr>
              <a:t>uk</a:t>
            </a:r>
            <a:r>
              <a:rPr lang="pt-BR" dirty="0" smtClean="0">
                <a:latin typeface="Arial" charset="0"/>
                <a:ea typeface="Microsoft YaHei" charset="0"/>
              </a:rPr>
              <a:t>, .</a:t>
            </a:r>
            <a:r>
              <a:rPr lang="pt-BR" dirty="0" err="1" smtClean="0">
                <a:latin typeface="Arial" charset="0"/>
                <a:ea typeface="Microsoft YaHei" charset="0"/>
              </a:rPr>
              <a:t>ac.uk</a:t>
            </a:r>
            <a:r>
              <a:rPr lang="pt-BR" dirty="0" smtClean="0">
                <a:latin typeface="Arial" charset="0"/>
                <a:ea typeface="Microsoft YaHei" charset="0"/>
              </a:rPr>
              <a:t>, .</a:t>
            </a:r>
            <a:r>
              <a:rPr lang="pt-BR" dirty="0" err="1" smtClean="0">
                <a:latin typeface="Arial" charset="0"/>
                <a:ea typeface="Microsoft YaHei" charset="0"/>
              </a:rPr>
              <a:t>br</a:t>
            </a:r>
            <a:r>
              <a:rPr lang="pt-BR" dirty="0" smtClean="0">
                <a:latin typeface="Arial" charset="0"/>
                <a:ea typeface="Microsoft YaHei" charset="0"/>
              </a:rPr>
              <a:t>, .</a:t>
            </a:r>
            <a:r>
              <a:rPr lang="pt-BR" dirty="0" err="1" smtClean="0">
                <a:latin typeface="Arial" charset="0"/>
                <a:ea typeface="Microsoft YaHei" charset="0"/>
              </a:rPr>
              <a:t>com.br</a:t>
            </a:r>
            <a:r>
              <a:rPr lang="pt-BR" dirty="0" smtClean="0">
                <a:latin typeface="Arial" charset="0"/>
                <a:ea typeface="Microsoft YaHei" charset="0"/>
              </a:rPr>
              <a:t>, .</a:t>
            </a:r>
            <a:r>
              <a:rPr lang="pt-BR" dirty="0" err="1" smtClean="0">
                <a:latin typeface="Arial" charset="0"/>
                <a:ea typeface="Microsoft YaHei" charset="0"/>
              </a:rPr>
              <a:t>net.br</a:t>
            </a:r>
            <a:r>
              <a:rPr lang="pt-BR" dirty="0">
                <a:latin typeface="Arial" charset="0"/>
                <a:ea typeface="Microsoft YaHei" charset="0"/>
              </a:rPr>
              <a:t> </a:t>
            </a:r>
            <a:endParaRPr lang="pt-BR" dirty="0">
              <a:latin typeface="Arial" charset="0"/>
              <a:ea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1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964612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98520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8131112" cy="515019"/>
          </a:xfrm>
        </p:spPr>
        <p:txBody>
          <a:bodyPr/>
          <a:lstStyle/>
          <a:p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: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vivem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5" name="Picture 4" descr="05fig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52500"/>
            <a:ext cx="5130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1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1.53.16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87" r="-13987"/>
          <a:stretch>
            <a:fillRect/>
          </a:stretch>
        </p:blipFill>
        <p:spPr>
          <a:xfrm>
            <a:off x="179388" y="908050"/>
            <a:ext cx="8785225" cy="48974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mant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7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1.37.51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r="9477"/>
          <a:stretch>
            <a:fillRect/>
          </a:stretch>
        </p:blipFill>
        <p:spPr>
          <a:xfrm>
            <a:off x="179512" y="980728"/>
            <a:ext cx="8784976" cy="48967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7699064" cy="587027"/>
          </a:xfrm>
        </p:spPr>
        <p:txBody>
          <a:bodyPr/>
          <a:lstStyle/>
          <a:p>
            <a:r>
              <a:rPr lang="en-US" dirty="0" err="1" smtClean="0"/>
              <a:t>Localizaç</a:t>
            </a:r>
            <a:r>
              <a:rPr lang="en-US" dirty="0" err="1" smtClean="0"/>
              <a:t>ão</a:t>
            </a:r>
            <a:r>
              <a:rPr lang="en-US" dirty="0" smtClean="0"/>
              <a:t> dos 500+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2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xfrm>
            <a:off x="107950" y="1773238"/>
            <a:ext cx="89281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Recursos Críticos de Internet</a:t>
            </a:r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 bwMode="auto">
          <a:xfrm>
            <a:off x="4067175" y="4365625"/>
            <a:ext cx="4752975" cy="127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</a:rPr>
              <a:t>Rubens </a:t>
            </a:r>
            <a:r>
              <a:rPr lang="en-US" dirty="0" err="1">
                <a:latin typeface="Arial" charset="0"/>
              </a:rPr>
              <a:t>Kühl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18/</a:t>
            </a:r>
            <a:r>
              <a:rPr lang="en-US" dirty="0">
                <a:latin typeface="Arial" charset="0"/>
              </a:rPr>
              <a:t>08/2014 – </a:t>
            </a:r>
            <a:r>
              <a:rPr lang="en-US" dirty="0" smtClean="0">
                <a:latin typeface="Arial" charset="0"/>
              </a:rPr>
              <a:t>13h30 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15h00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os servidores ra</a:t>
            </a:r>
            <a:r>
              <a:rPr lang="pt-BR" dirty="0" smtClean="0"/>
              <a:t>ízes veem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ICAN-Infographic---DNS-Query_Large (1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99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creen Shot 2015-08-17 at 2.42.20 PM.pn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83" b="-83883"/>
          <a:stretch>
            <a:fillRect/>
          </a:stretch>
        </p:blipFill>
        <p:spPr>
          <a:xfrm>
            <a:off x="179388" y="908050"/>
            <a:ext cx="8785225" cy="48974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320" y="321693"/>
            <a:ext cx="7843080" cy="659035"/>
          </a:xfrm>
        </p:spPr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err="1"/>
              <a:t>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13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37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00113" y="2636838"/>
            <a:ext cx="7559675" cy="115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ts val="3800"/>
              </a:lnSpc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sz="7200" b="1" spc="-150" dirty="0" smtClean="0">
                <a:solidFill>
                  <a:schemeClr val="bg1"/>
                </a:solidFill>
                <a:ea typeface="Microsoft YaHei" charset="-122"/>
                <a:cs typeface="+mn-cs"/>
              </a:rPr>
              <a:t>Obrigado!</a:t>
            </a:r>
            <a:endParaRPr lang="pt-BR" sz="11500" b="1" spc="-150" dirty="0">
              <a:solidFill>
                <a:schemeClr val="bg1"/>
              </a:solidFill>
              <a:ea typeface="Microsoft YaHei" charset="-122"/>
              <a:cs typeface="+mn-cs"/>
            </a:endParaRP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3005684" y="3789363"/>
            <a:ext cx="305008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rubens@registro.br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3440" y="2222635"/>
            <a:ext cx="5204570" cy="2414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</a:t>
            </a:r>
            <a:r>
              <a:rPr lang="en-US" dirty="0" err="1" smtClean="0"/>
              <a:t>éditos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RIRs: CAIDA</a:t>
            </a:r>
          </a:p>
          <a:p>
            <a:r>
              <a:rPr lang="en-US" dirty="0" err="1" smtClean="0"/>
              <a:t>Alocação</a:t>
            </a:r>
            <a:r>
              <a:rPr lang="en-US" dirty="0" smtClean="0"/>
              <a:t>: APNIC</a:t>
            </a:r>
          </a:p>
          <a:p>
            <a:r>
              <a:rPr lang="en-US" dirty="0" smtClean="0"/>
              <a:t>DNS Query, EWG, </a:t>
            </a:r>
            <a:r>
              <a:rPr lang="en-US" dirty="0" err="1" smtClean="0"/>
              <a:t>Cadeia</a:t>
            </a:r>
            <a:r>
              <a:rPr lang="en-US" dirty="0" smtClean="0"/>
              <a:t> de Valor DNS: ICANN</a:t>
            </a:r>
          </a:p>
          <a:p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servidores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: RSSAC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4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críticos</a:t>
            </a:r>
            <a:r>
              <a:rPr lang="en-US" dirty="0" smtClean="0"/>
              <a:t> de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03061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443368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1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43371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80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hape 489"/>
          <p:cNvSpPr>
            <a:spLocks noGrp="1"/>
          </p:cNvSpPr>
          <p:nvPr>
            <p:ph type="body" idx="1"/>
          </p:nvPr>
        </p:nvSpPr>
        <p:spPr bwMode="auto">
          <a:xfrm>
            <a:off x="457200" y="4953000"/>
            <a:ext cx="8285163" cy="129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133350" indent="0" eaLnBrk="1" hangingPunct="1">
              <a:lnSpc>
                <a:spcPct val="80000"/>
              </a:lnSpc>
              <a:spcBef>
                <a:spcPct val="0"/>
              </a:spcBef>
              <a:buFont typeface="Gill Sans" charset="0"/>
              <a:buNone/>
            </a:pPr>
            <a:r>
              <a:rPr lang="en-US" sz="4400" b="1">
                <a:solidFill>
                  <a:srgbClr val="7F7F7F"/>
                </a:solidFill>
                <a:latin typeface="Trebuchet MS" charset="0"/>
                <a:ea typeface="MS PGothic" charset="0"/>
                <a:sym typeface="DINOT-Light" charset="0"/>
              </a:rPr>
              <a:t>SERVIÇOS DAS FUNÇÕES IANA</a:t>
            </a:r>
          </a:p>
        </p:txBody>
      </p:sp>
      <p:pic>
        <p:nvPicPr>
          <p:cNvPr id="66563" name="Number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509588"/>
            <a:ext cx="391160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7101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da Internet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66926"/>
              </p:ext>
            </p:extLst>
          </p:nvPr>
        </p:nvGraphicFramePr>
        <p:xfrm>
          <a:off x="457200" y="1268761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IANA, RIRs e NIRs  (IPv4, IPv6, ASNs)</a:t>
            </a:r>
            <a:endParaRPr lang="en-US" dirty="0"/>
          </a:p>
        </p:txBody>
      </p:sp>
      <p:pic>
        <p:nvPicPr>
          <p:cNvPr id="4" name="Content Placeholder 3" descr="Regional_Internet_Registr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48" b="-5748"/>
          <a:stretch>
            <a:fillRect/>
          </a:stretch>
        </p:blipFill>
        <p:spPr>
          <a:xfrm>
            <a:off x="457200" y="1268413"/>
            <a:ext cx="8229600" cy="4752975"/>
          </a:xfrm>
        </p:spPr>
      </p:pic>
    </p:spTree>
    <p:extLst>
      <p:ext uri="{BB962C8B-B14F-4D97-AF65-F5344CB8AC3E}">
        <p14:creationId xmlns:p14="http://schemas.microsoft.com/office/powerpoint/2010/main" val="206922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0.|6.4"/>
</p:tagLst>
</file>

<file path=ppt/theme/theme1.xml><?xml version="1.0" encoding="utf-8"?>
<a:theme xmlns:a="http://schemas.openxmlformats.org/drawingml/2006/main" name="Tema do Office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7088</TotalTime>
  <Words>532</Words>
  <Application>Microsoft Macintosh PowerPoint</Application>
  <PresentationFormat>On-screen Show (4:3)</PresentationFormat>
  <Paragraphs>149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ＭＳ Ｐゴシック</vt:lpstr>
      <vt:lpstr>Times New Roman</vt:lpstr>
      <vt:lpstr>Microsoft YaHei</vt:lpstr>
      <vt:lpstr>Calibri</vt:lpstr>
      <vt:lpstr>Lucida Grande</vt:lpstr>
      <vt:lpstr>Tema do Office</vt:lpstr>
      <vt:lpstr>PowerPoint Presentation</vt:lpstr>
      <vt:lpstr>Recursos Críticos de Internet</vt:lpstr>
      <vt:lpstr>Inserção dos recursos críticos de Internet</vt:lpstr>
      <vt:lpstr>Governança Técnica da Internet</vt:lpstr>
      <vt:lpstr>Governança Técnica da Internet</vt:lpstr>
      <vt:lpstr>Governança Técnica da Internet</vt:lpstr>
      <vt:lpstr>PowerPoint Presentation</vt:lpstr>
      <vt:lpstr>Governança Técnica da Internet</vt:lpstr>
      <vt:lpstr>IANA, RIRs e NIRs  (IPv4, IPv6, ASNs)</vt:lpstr>
      <vt:lpstr>Registro de IPv4, IPv6 e ASNs</vt:lpstr>
      <vt:lpstr>Well, who are you ? I really wanna know</vt:lpstr>
      <vt:lpstr>Governança Técnica da Internet</vt:lpstr>
      <vt:lpstr>Estrutura de TLDs (Top-Level Domains)</vt:lpstr>
      <vt:lpstr>Modelos de registros de domínios</vt:lpstr>
      <vt:lpstr>PowerPoint Presentation</vt:lpstr>
      <vt:lpstr>Governança Técnica da Internet</vt:lpstr>
      <vt:lpstr>Servidores raiz: quem são e onde vivem ?</vt:lpstr>
      <vt:lpstr>Quem mantém os servidores raiz ?</vt:lpstr>
      <vt:lpstr>Localização dos 500+ servidores raiz</vt:lpstr>
      <vt:lpstr>O que os servidores raízes veem ?</vt:lpstr>
      <vt:lpstr>E por que apenas 13 grupos de servidores?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maricy</dc:creator>
  <cp:lastModifiedBy>Rubens Kuhl</cp:lastModifiedBy>
  <cp:revision>182</cp:revision>
  <cp:lastPrinted>1601-01-01T00:00:00Z</cp:lastPrinted>
  <dcterms:created xsi:type="dcterms:W3CDTF">2014-01-10T22:24:15Z</dcterms:created>
  <dcterms:modified xsi:type="dcterms:W3CDTF">2015-08-18T04:23:10Z</dcterms:modified>
</cp:coreProperties>
</file>