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2A695-D30D-480E-B32E-DE00A807EF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3718FB6-A957-4A2E-9E58-9D10003A0C2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Futebol</a:t>
          </a:r>
          <a:endParaRPr lang="en-US" b="1"/>
        </a:p>
      </dgm:t>
    </dgm:pt>
    <dgm:pt modelId="{3E6A8213-A3F6-40DA-B9E7-D7478B2FF8D9}" type="parTrans" cxnId="{4287EC1D-C8CC-455C-A364-721085298079}">
      <dgm:prSet/>
      <dgm:spPr/>
      <dgm:t>
        <a:bodyPr/>
        <a:lstStyle/>
        <a:p>
          <a:endParaRPr lang="en-US"/>
        </a:p>
      </dgm:t>
    </dgm:pt>
    <dgm:pt modelId="{20DE635D-C50F-4D3F-B525-8F5590FC69D6}" type="sibTrans" cxnId="{4287EC1D-C8CC-455C-A364-721085298079}">
      <dgm:prSet/>
      <dgm:spPr/>
      <dgm:t>
        <a:bodyPr/>
        <a:lstStyle/>
        <a:p>
          <a:endParaRPr lang="en-US"/>
        </a:p>
      </dgm:t>
    </dgm:pt>
    <dgm:pt modelId="{C9CA7253-2505-46E4-9D79-5A8B56F6FA6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/>
            <a:t>Copa do Mundo</a:t>
          </a:r>
          <a:endParaRPr lang="en-US" b="1"/>
        </a:p>
      </dgm:t>
    </dgm:pt>
    <dgm:pt modelId="{E0329CF7-67E7-4C92-93D6-FAE74E0E218D}" type="parTrans" cxnId="{CE2C8FB7-E75C-492A-AFAC-2A3F95119C61}">
      <dgm:prSet/>
      <dgm:spPr/>
      <dgm:t>
        <a:bodyPr/>
        <a:lstStyle/>
        <a:p>
          <a:endParaRPr lang="en-US"/>
        </a:p>
      </dgm:t>
    </dgm:pt>
    <dgm:pt modelId="{E1CE5C6C-1837-4345-9089-FBE5FDFC119C}" type="sibTrans" cxnId="{CE2C8FB7-E75C-492A-AFAC-2A3F95119C61}">
      <dgm:prSet/>
      <dgm:spPr/>
      <dgm:t>
        <a:bodyPr/>
        <a:lstStyle/>
        <a:p>
          <a:endParaRPr lang="en-US"/>
        </a:p>
      </dgm:t>
    </dgm:pt>
    <dgm:pt modelId="{A35AE9C2-E9E1-464A-A0ED-5D8F5F9D1A40}" type="pres">
      <dgm:prSet presAssocID="{AC52A695-D30D-480E-B32E-DE00A807EF0E}" presName="root" presStyleCnt="0">
        <dgm:presLayoutVars>
          <dgm:dir/>
          <dgm:resizeHandles val="exact"/>
        </dgm:presLayoutVars>
      </dgm:prSet>
      <dgm:spPr/>
    </dgm:pt>
    <dgm:pt modelId="{7A907E9D-5C8D-41B7-9C90-F341D92DB2E6}" type="pres">
      <dgm:prSet presAssocID="{A3718FB6-A957-4A2E-9E58-9D10003A0C21}" presName="compNode" presStyleCnt="0"/>
      <dgm:spPr/>
    </dgm:pt>
    <dgm:pt modelId="{564A0994-61BF-4580-B5D5-825A3F05FC4E}" type="pres">
      <dgm:prSet presAssocID="{A3718FB6-A957-4A2E-9E58-9D10003A0C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a de futebol"/>
        </a:ext>
      </dgm:extLst>
    </dgm:pt>
    <dgm:pt modelId="{753970A6-F31B-40A5-9536-857939F72619}" type="pres">
      <dgm:prSet presAssocID="{A3718FB6-A957-4A2E-9E58-9D10003A0C21}" presName="spaceRect" presStyleCnt="0"/>
      <dgm:spPr/>
    </dgm:pt>
    <dgm:pt modelId="{FBB80E43-6A36-4210-970F-483D47C17BDA}" type="pres">
      <dgm:prSet presAssocID="{A3718FB6-A957-4A2E-9E58-9D10003A0C21}" presName="textRect" presStyleLbl="revTx" presStyleIdx="0" presStyleCnt="2">
        <dgm:presLayoutVars>
          <dgm:chMax val="1"/>
          <dgm:chPref val="1"/>
        </dgm:presLayoutVars>
      </dgm:prSet>
      <dgm:spPr/>
    </dgm:pt>
    <dgm:pt modelId="{49C5340C-93DC-4564-8CC5-3A71803B6F79}" type="pres">
      <dgm:prSet presAssocID="{20DE635D-C50F-4D3F-B525-8F5590FC69D6}" presName="sibTrans" presStyleCnt="0"/>
      <dgm:spPr/>
    </dgm:pt>
    <dgm:pt modelId="{CB4F5DB3-B0CD-44B9-9F1C-7610ACD73BB0}" type="pres">
      <dgm:prSet presAssocID="{C9CA7253-2505-46E4-9D79-5A8B56F6FA66}" presName="compNode" presStyleCnt="0"/>
      <dgm:spPr/>
    </dgm:pt>
    <dgm:pt modelId="{A3CFCE2E-46E1-4ABD-89A9-128F914DB07B}" type="pres">
      <dgm:prSet presAssocID="{C9CA7253-2505-46E4-9D79-5A8B56F6FA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6E58BF04-848D-4D95-8940-5A1AE8D3EF35}" type="pres">
      <dgm:prSet presAssocID="{C9CA7253-2505-46E4-9D79-5A8B56F6FA66}" presName="spaceRect" presStyleCnt="0"/>
      <dgm:spPr/>
    </dgm:pt>
    <dgm:pt modelId="{4AFFA54F-5282-43FD-8AB5-C2C03F958178}" type="pres">
      <dgm:prSet presAssocID="{C9CA7253-2505-46E4-9D79-5A8B56F6FA6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88471C-CDFD-4D26-92C4-CDEB7F92A675}" type="presOf" srcId="{C9CA7253-2505-46E4-9D79-5A8B56F6FA66}" destId="{4AFFA54F-5282-43FD-8AB5-C2C03F958178}" srcOrd="0" destOrd="0" presId="urn:microsoft.com/office/officeart/2018/2/layout/IconLabelList"/>
    <dgm:cxn modelId="{4287EC1D-C8CC-455C-A364-721085298079}" srcId="{AC52A695-D30D-480E-B32E-DE00A807EF0E}" destId="{A3718FB6-A957-4A2E-9E58-9D10003A0C21}" srcOrd="0" destOrd="0" parTransId="{3E6A8213-A3F6-40DA-B9E7-D7478B2FF8D9}" sibTransId="{20DE635D-C50F-4D3F-B525-8F5590FC69D6}"/>
    <dgm:cxn modelId="{FDF91546-8933-4FE0-9768-F7CD0678217D}" type="presOf" srcId="{AC52A695-D30D-480E-B32E-DE00A807EF0E}" destId="{A35AE9C2-E9E1-464A-A0ED-5D8F5F9D1A40}" srcOrd="0" destOrd="0" presId="urn:microsoft.com/office/officeart/2018/2/layout/IconLabelList"/>
    <dgm:cxn modelId="{CE2C8FB7-E75C-492A-AFAC-2A3F95119C61}" srcId="{AC52A695-D30D-480E-B32E-DE00A807EF0E}" destId="{C9CA7253-2505-46E4-9D79-5A8B56F6FA66}" srcOrd="1" destOrd="0" parTransId="{E0329CF7-67E7-4C92-93D6-FAE74E0E218D}" sibTransId="{E1CE5C6C-1837-4345-9089-FBE5FDFC119C}"/>
    <dgm:cxn modelId="{1F043CD8-F7F8-4A13-A272-610E37249D11}" type="presOf" srcId="{A3718FB6-A957-4A2E-9E58-9D10003A0C21}" destId="{FBB80E43-6A36-4210-970F-483D47C17BDA}" srcOrd="0" destOrd="0" presId="urn:microsoft.com/office/officeart/2018/2/layout/IconLabelList"/>
    <dgm:cxn modelId="{7BA9FC78-1588-4A10-877A-A09EA7CC14B8}" type="presParOf" srcId="{A35AE9C2-E9E1-464A-A0ED-5D8F5F9D1A40}" destId="{7A907E9D-5C8D-41B7-9C90-F341D92DB2E6}" srcOrd="0" destOrd="0" presId="urn:microsoft.com/office/officeart/2018/2/layout/IconLabelList"/>
    <dgm:cxn modelId="{F8872104-1D70-46D1-93F2-055D982D4501}" type="presParOf" srcId="{7A907E9D-5C8D-41B7-9C90-F341D92DB2E6}" destId="{564A0994-61BF-4580-B5D5-825A3F05FC4E}" srcOrd="0" destOrd="0" presId="urn:microsoft.com/office/officeart/2018/2/layout/IconLabelList"/>
    <dgm:cxn modelId="{E145C627-8ED3-4542-8DD9-0A947D60F7B5}" type="presParOf" srcId="{7A907E9D-5C8D-41B7-9C90-F341D92DB2E6}" destId="{753970A6-F31B-40A5-9536-857939F72619}" srcOrd="1" destOrd="0" presId="urn:microsoft.com/office/officeart/2018/2/layout/IconLabelList"/>
    <dgm:cxn modelId="{DC2283AF-BEB3-4201-BCB0-AD257F255129}" type="presParOf" srcId="{7A907E9D-5C8D-41B7-9C90-F341D92DB2E6}" destId="{FBB80E43-6A36-4210-970F-483D47C17BDA}" srcOrd="2" destOrd="0" presId="urn:microsoft.com/office/officeart/2018/2/layout/IconLabelList"/>
    <dgm:cxn modelId="{92A4A96A-7BB8-488B-BE4E-43369C9F18A4}" type="presParOf" srcId="{A35AE9C2-E9E1-464A-A0ED-5D8F5F9D1A40}" destId="{49C5340C-93DC-4564-8CC5-3A71803B6F79}" srcOrd="1" destOrd="0" presId="urn:microsoft.com/office/officeart/2018/2/layout/IconLabelList"/>
    <dgm:cxn modelId="{D5E8B7E9-1DCD-46EF-8CCB-AD4BF87D3238}" type="presParOf" srcId="{A35AE9C2-E9E1-464A-A0ED-5D8F5F9D1A40}" destId="{CB4F5DB3-B0CD-44B9-9F1C-7610ACD73BB0}" srcOrd="2" destOrd="0" presId="urn:microsoft.com/office/officeart/2018/2/layout/IconLabelList"/>
    <dgm:cxn modelId="{6485D7D4-DA6F-4509-B9FD-2CE008EBF9EA}" type="presParOf" srcId="{CB4F5DB3-B0CD-44B9-9F1C-7610ACD73BB0}" destId="{A3CFCE2E-46E1-4ABD-89A9-128F914DB07B}" srcOrd="0" destOrd="0" presId="urn:microsoft.com/office/officeart/2018/2/layout/IconLabelList"/>
    <dgm:cxn modelId="{CA97326B-0ED7-41C3-81A0-F898AD810318}" type="presParOf" srcId="{CB4F5DB3-B0CD-44B9-9F1C-7610ACD73BB0}" destId="{6E58BF04-848D-4D95-8940-5A1AE8D3EF35}" srcOrd="1" destOrd="0" presId="urn:microsoft.com/office/officeart/2018/2/layout/IconLabelList"/>
    <dgm:cxn modelId="{D76B7065-5C97-4759-9D48-AEA3CFCFB547}" type="presParOf" srcId="{CB4F5DB3-B0CD-44B9-9F1C-7610ACD73BB0}" destId="{4AFFA54F-5282-43FD-8AB5-C2C03F9581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A0994-61BF-4580-B5D5-825A3F05FC4E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80E43-6A36-4210-970F-483D47C17BDA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b="1" i="0" kern="1200"/>
            <a:t>Futebol</a:t>
          </a:r>
          <a:endParaRPr lang="en-US" sz="4200" b="1" kern="1200"/>
        </a:p>
      </dsp:txBody>
      <dsp:txXfrm>
        <a:off x="749684" y="2549312"/>
        <a:ext cx="4320000" cy="720000"/>
      </dsp:txXfrm>
    </dsp:sp>
    <dsp:sp modelId="{A3CFCE2E-46E1-4ABD-89A9-128F914DB07B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FA54F-5282-43FD-8AB5-C2C03F958178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b="1" i="0" kern="1200"/>
            <a:t>Copa do Mundo</a:t>
          </a:r>
          <a:endParaRPr lang="en-US" sz="4200" b="1" kern="1200"/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9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0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08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34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749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5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7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9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8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9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3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5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9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3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5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44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8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3ED11C-C22D-4C07-8EE0-65A9690F9B92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14E1-B466-4E97-8AE8-E7EA1C2A6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52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CAD20F6-C0D9-A4DE-FF6A-66310373C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7814" y="115368"/>
            <a:ext cx="5222325" cy="3329581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EBEBEB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Copa do Mundo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50FDA83-B302-C934-5B90-5A65B5F45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305" y="4966473"/>
            <a:ext cx="6390387" cy="133863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Projeto individual</a:t>
            </a:r>
          </a:p>
          <a:p>
            <a:pPr algn="ctr"/>
            <a:r>
              <a:rPr lang="pt-BR" b="1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Gabriel Fernando</a:t>
            </a:r>
          </a:p>
          <a:p>
            <a:pPr algn="ctr"/>
            <a:r>
              <a:rPr lang="pt-BR" b="1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2022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Jogador de futebol com bola no ar">
            <a:extLst>
              <a:ext uri="{FF2B5EF4-FFF2-40B4-BE49-F238E27FC236}">
                <a16:creationId xmlns:a16="http://schemas.microsoft.com/office/drawing/2014/main" id="{35F09BED-E129-4F89-A022-43E74D231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36027"/>
          <a:stretch/>
        </p:blipFill>
        <p:spPr>
          <a:xfrm>
            <a:off x="0" y="10"/>
            <a:ext cx="593781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0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DF715B-E598-685B-3E84-9EFE1F00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922" y="643467"/>
            <a:ext cx="9252154" cy="1016654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Importância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2659231-BCDD-ABF0-EF4A-40567E89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06187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422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8AB025-7699-58E0-0EF8-4F0E3DCD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142" y="3114465"/>
            <a:ext cx="3543464" cy="11903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80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Site</a:t>
            </a:r>
          </a:p>
        </p:txBody>
      </p:sp>
      <p:sp>
        <p:nvSpPr>
          <p:cNvPr id="5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 descr="Jogador de futebol&#10;&#10;Descrição gerada automaticamente">
            <a:extLst>
              <a:ext uri="{FF2B5EF4-FFF2-40B4-BE49-F238E27FC236}">
                <a16:creationId xmlns:a16="http://schemas.microsoft.com/office/drawing/2014/main" id="{FC1A5CCD-7B0A-A51F-CA1D-731C9F6C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2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7079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C41D6-5A84-636D-E3FA-537D6BD6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6" y="437603"/>
            <a:ext cx="9404723" cy="1400530"/>
          </a:xfrm>
        </p:spPr>
        <p:txBody>
          <a:bodyPr/>
          <a:lstStyle/>
          <a:p>
            <a:pPr algn="ctr"/>
            <a:r>
              <a:rPr lang="pt-BR" sz="6600" dirty="0">
                <a:latin typeface="Aharoni" panose="02010803020104030203" pitchFamily="2" charset="-79"/>
                <a:cs typeface="Aharoni" panose="02010803020104030203" pitchFamily="2" charset="-79"/>
              </a:rPr>
              <a:t>Principais 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AF733-9B77-89F8-D636-72AC268B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224916"/>
            <a:ext cx="8946541" cy="4195481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Organização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Autossuficiência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239461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77EB8-208E-FDFC-16BB-84BD00CC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839" y="571500"/>
            <a:ext cx="9252154" cy="1016654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Valores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4B9C-AF9B-53CA-6E92-B2E749401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Amizade</a:t>
            </a:r>
          </a:p>
          <a:p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União</a:t>
            </a:r>
          </a:p>
          <a:p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Paixão</a:t>
            </a:r>
          </a:p>
        </p:txBody>
      </p:sp>
      <p:pic>
        <p:nvPicPr>
          <p:cNvPr id="5" name="Imagem 4" descr="Homem com chapéu">
            <a:extLst>
              <a:ext uri="{FF2B5EF4-FFF2-40B4-BE49-F238E27FC236}">
                <a16:creationId xmlns:a16="http://schemas.microsoft.com/office/drawing/2014/main" id="{056B6DEB-FFF8-82E5-837A-993F94A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2559809"/>
            <a:ext cx="5451627" cy="36389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565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2CE6-33C9-96D6-29DF-C4F4EEF4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pt-BR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Agradecimentos</a:t>
            </a:r>
          </a:p>
        </p:txBody>
      </p:sp>
      <p:pic>
        <p:nvPicPr>
          <p:cNvPr id="5" name="Espaço Reservado para Conteúdo 4" descr="Mão de pessoa&#10;&#10;Descrição gerada automaticamente com confiança média">
            <a:extLst>
              <a:ext uri="{FF2B5EF4-FFF2-40B4-BE49-F238E27FC236}">
                <a16:creationId xmlns:a16="http://schemas.microsoft.com/office/drawing/2014/main" id="{9D0C6799-D7A3-20D9-D6B2-F7EDEF20F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70" y="1853248"/>
            <a:ext cx="5977860" cy="4483395"/>
          </a:xfrm>
        </p:spPr>
      </p:pic>
    </p:spTree>
    <p:extLst>
      <p:ext uri="{BB962C8B-B14F-4D97-AF65-F5344CB8AC3E}">
        <p14:creationId xmlns:p14="http://schemas.microsoft.com/office/powerpoint/2010/main" val="171637794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24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Aharoni</vt:lpstr>
      <vt:lpstr>Arial</vt:lpstr>
      <vt:lpstr>Century Gothic</vt:lpstr>
      <vt:lpstr>Wingdings 3</vt:lpstr>
      <vt:lpstr>Íon</vt:lpstr>
      <vt:lpstr>Copa do Mundo</vt:lpstr>
      <vt:lpstr>Importância</vt:lpstr>
      <vt:lpstr>Site</vt:lpstr>
      <vt:lpstr>Principais desafios</vt:lpstr>
      <vt:lpstr>Valores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Copa do Mundo</dc:title>
  <dc:creator>GABRIEL FERNANDO DOS SANTOS SILVA .</dc:creator>
  <cp:lastModifiedBy>GABRIEL FERNANDO DOS SANTOS SILVA .</cp:lastModifiedBy>
  <cp:revision>5</cp:revision>
  <dcterms:created xsi:type="dcterms:W3CDTF">2022-12-05T01:46:15Z</dcterms:created>
  <dcterms:modified xsi:type="dcterms:W3CDTF">2022-12-06T06:24:36Z</dcterms:modified>
</cp:coreProperties>
</file>