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C4DCA-D70F-949A-5F85-F6D65E3C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E9043-9B56-C180-0D53-F7DED311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847EB-5B7B-0E9B-54B0-EA41CBB2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4C3C9-163F-CD90-B272-61163F0E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2B030-636F-8754-1BA0-69C14754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08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F6FF-F8BE-6231-4C50-AACD9FC5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427A3B-35CD-51B3-93DE-3F4603F32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03B4B-565C-0B65-361B-52E0FF03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73D35-15B3-C333-E67C-B3CE1D5A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98DA6-A9DE-A436-930C-3AD63663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790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5900F1-8444-6BBD-E420-8F4E19378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660028-F4C5-94F9-B342-217FA8627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A94FF-8801-026A-B6EC-860619CD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54150-5EF5-09D7-48B2-E0FB4661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F457F-E5CE-83FD-9487-13C64891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101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8CEF-4105-C05F-B2B3-88B7E079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9FE67-7094-906E-1121-4BA833E7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0BEDC-1B4C-2A51-4E2B-3B71C4AC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62908-ABC0-847F-85A4-6A7756B4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166EE-601E-F120-761A-51D0A4AE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92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19697-9717-56E8-099F-5A05A1B5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6FE84-CA57-D239-44E1-0CE3F33F6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5132F-0F88-C1E2-558E-5851990F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51545-3FDC-4211-275C-30A099A8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0719BD-4BD0-9D60-358B-2386DAD6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78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64B97-6DD2-A19A-EC25-BDDAF1FF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1C77C-B0C1-7AF5-B276-748267790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1FEED-B8FB-363D-6696-84517D51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FFF9E-E68A-9AFB-2022-60B3B0E2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3B690F-2737-1A79-897E-EFA34199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A569EB-4A91-CE99-4615-398E19D7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38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2A17A-AAD6-1C36-DA37-9BEA823D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F21F1C-9795-EF81-64A3-639300B0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9B45A8-D089-077A-E471-C05E227BE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8B4946-031C-19D1-5C9C-C21755F01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151D4F-6218-C9A1-3EAE-B2C83C0F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7EC03D-5645-3CD6-F73C-779A1B3E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6D03A4-E4ED-5128-2887-43C229EE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5A653C-7884-FC31-375C-4424B91D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850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965E8-A499-01BF-67E3-5295C8AA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F10768-0F38-6196-CA31-658D471A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F3B5C6-36FC-DD9B-6C3F-FC977E44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2C6485-8356-F273-6440-C5D7ABE0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518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32901A-B069-8413-F781-A909D366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1786EC-8C1D-F46F-6ECD-1978E45F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279067-5ECE-8DD4-C086-729E9D2A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781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4EFAF-D61E-8597-C663-BEEA81DA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76677-E65A-CADD-827A-A402CCBA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476818-9EEB-64B4-1D73-C0B73CB33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E5E1F7-891E-B511-A1BC-2F5B1BB9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03BB03-EC23-7D2E-8247-93D86A72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366F7-096F-ED88-4CFA-27B30782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13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7A0CD-6DA8-4DDA-E759-F5A694B9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5CFEA0-187E-0422-1733-A7CF57FAA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8B89F-BDFD-63E7-B324-59B9D05E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0579D7-78CC-BFCE-BA48-0058ADE0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50CA24-19BF-0C55-C7BD-ECF35B39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420559-BB54-2ED6-0367-C9109764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786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CA1468-4344-460E-9F29-149BB4B8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1A50D9-A725-AB1B-5DF7-BD12CEF3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AB891-35D1-3A06-C31A-E1E335902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8B7F04-B140-479F-9B7C-C5622BBE39AE}" type="datetimeFigureOut">
              <a:rPr lang="es-AR" smtClean="0"/>
              <a:t>30/6/2024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2385B-9793-3734-E151-11DCFF789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F77458-F6F7-668E-DE38-6BAD62BB4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6BB03-B291-46B3-B3B5-1180EA203F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131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BFB799-DC88-96BA-E8B9-737F9B24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6" y="350982"/>
            <a:ext cx="5902875" cy="21058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65C295-DFFE-54D0-148F-2D9D8AE8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6" y="2466022"/>
            <a:ext cx="5902875" cy="21474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AA25AE-15D9-428E-4D38-BB57DEBEB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66" y="4622650"/>
            <a:ext cx="5902875" cy="11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0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058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Rey</dc:creator>
  <cp:lastModifiedBy>Gabriel Rey</cp:lastModifiedBy>
  <cp:revision>1</cp:revision>
  <dcterms:created xsi:type="dcterms:W3CDTF">2024-06-30T22:30:20Z</dcterms:created>
  <dcterms:modified xsi:type="dcterms:W3CDTF">2024-07-01T02:17:55Z</dcterms:modified>
</cp:coreProperties>
</file>