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501E4-C481-462C-825D-E1DCFB02F9A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361FDB9-D62F-4103-A3B7-C8F6E9900927}">
      <dgm:prSet custT="1"/>
      <dgm:spPr/>
      <dgm:t>
        <a:bodyPr/>
        <a:lstStyle/>
        <a:p>
          <a:pPr algn="ctr"/>
          <a:r>
            <a:rPr lang="pt-BR" sz="1600" dirty="0"/>
            <a:t>Habilidades</a:t>
          </a:r>
        </a:p>
        <a:p>
          <a:pPr algn="l"/>
          <a:r>
            <a:rPr lang="pt-BR" sz="900" dirty="0"/>
            <a:t>.Boa comunicação; </a:t>
          </a:r>
        </a:p>
        <a:p>
          <a:pPr algn="l"/>
          <a:r>
            <a:rPr lang="pt-BR" sz="900" dirty="0"/>
            <a:t>.Proativo;</a:t>
          </a:r>
        </a:p>
        <a:p>
          <a:pPr algn="l"/>
          <a:r>
            <a:rPr lang="pt-BR" sz="900" dirty="0"/>
            <a:t>.Liderança;</a:t>
          </a:r>
        </a:p>
        <a:p>
          <a:pPr algn="l"/>
          <a:r>
            <a:rPr lang="pt-BR" sz="900" dirty="0"/>
            <a:t>.Comprometimento.</a:t>
          </a:r>
        </a:p>
        <a:p>
          <a:pPr algn="ctr"/>
          <a:endParaRPr lang="pt-BR" sz="900" dirty="0"/>
        </a:p>
      </dgm:t>
    </dgm:pt>
    <dgm:pt modelId="{036B2819-5AAC-4DC7-A382-0656FC60609A}" type="parTrans" cxnId="{A0CD75AB-695D-430C-8B2F-6A7E720148F1}">
      <dgm:prSet/>
      <dgm:spPr/>
      <dgm:t>
        <a:bodyPr/>
        <a:lstStyle/>
        <a:p>
          <a:endParaRPr lang="pt-BR"/>
        </a:p>
      </dgm:t>
    </dgm:pt>
    <dgm:pt modelId="{EC1D1CA8-22D1-45A8-A241-1C3CCF92381C}" type="sibTrans" cxnId="{A0CD75AB-695D-430C-8B2F-6A7E720148F1}">
      <dgm:prSet/>
      <dgm:spPr/>
      <dgm:t>
        <a:bodyPr/>
        <a:lstStyle/>
        <a:p>
          <a:endParaRPr lang="pt-BR"/>
        </a:p>
      </dgm:t>
    </dgm:pt>
    <dgm:pt modelId="{01A4290C-78ED-422A-A1DB-9940AF1CC17F}">
      <dgm:prSet custT="1"/>
      <dgm:spPr/>
      <dgm:t>
        <a:bodyPr/>
        <a:lstStyle/>
        <a:p>
          <a:pPr algn="ctr"/>
          <a:r>
            <a:rPr lang="pt-BR" sz="1600" dirty="0"/>
            <a:t>Sonhos</a:t>
          </a:r>
        </a:p>
        <a:p>
          <a:pPr algn="l"/>
          <a:r>
            <a:rPr lang="pt-BR" sz="900" dirty="0"/>
            <a:t>.Engenheiro;</a:t>
          </a:r>
        </a:p>
        <a:p>
          <a:pPr algn="l"/>
          <a:r>
            <a:rPr lang="pt-BR" sz="900" dirty="0"/>
            <a:t>.Ficar rico;</a:t>
          </a:r>
        </a:p>
        <a:p>
          <a:pPr algn="l"/>
          <a:r>
            <a:rPr lang="pt-BR" sz="900" dirty="0"/>
            <a:t>.Ser referência.</a:t>
          </a:r>
        </a:p>
        <a:p>
          <a:pPr algn="l"/>
          <a:endParaRPr lang="pt-BR" sz="900" dirty="0"/>
        </a:p>
      </dgm:t>
    </dgm:pt>
    <dgm:pt modelId="{0016986C-2273-450F-B1AC-9305D7CF7059}" type="parTrans" cxnId="{98F6D18C-9152-4778-90BA-7B261C2C2464}">
      <dgm:prSet/>
      <dgm:spPr/>
      <dgm:t>
        <a:bodyPr/>
        <a:lstStyle/>
        <a:p>
          <a:endParaRPr lang="pt-BR"/>
        </a:p>
      </dgm:t>
    </dgm:pt>
    <dgm:pt modelId="{889B485D-516B-4524-B52F-0DD07A9650B7}" type="sibTrans" cxnId="{98F6D18C-9152-4778-90BA-7B261C2C2464}">
      <dgm:prSet/>
      <dgm:spPr/>
      <dgm:t>
        <a:bodyPr/>
        <a:lstStyle/>
        <a:p>
          <a:endParaRPr lang="pt-BR"/>
        </a:p>
      </dgm:t>
    </dgm:pt>
    <dgm:pt modelId="{4E305FCB-F0BA-4475-9131-CF88C8DF7983}">
      <dgm:prSet custT="1"/>
      <dgm:spPr/>
      <dgm:t>
        <a:bodyPr/>
        <a:lstStyle/>
        <a:p>
          <a:pPr algn="ctr"/>
          <a:endParaRPr lang="pt-BR" sz="900" dirty="0"/>
        </a:p>
        <a:p>
          <a:pPr algn="ctr"/>
          <a:endParaRPr lang="pt-BR" sz="900" dirty="0"/>
        </a:p>
        <a:p>
          <a:pPr algn="ctr"/>
          <a:r>
            <a:rPr lang="pt-BR" sz="1600" dirty="0"/>
            <a:t>Hobbies</a:t>
          </a:r>
        </a:p>
        <a:p>
          <a:pPr algn="l"/>
          <a:r>
            <a:rPr lang="pt-BR" sz="900" dirty="0"/>
            <a:t> .Viajar;</a:t>
          </a:r>
        </a:p>
        <a:p>
          <a:pPr algn="l"/>
          <a:r>
            <a:rPr lang="pt-BR" sz="900" dirty="0"/>
            <a:t>.Academia;</a:t>
          </a:r>
        </a:p>
        <a:p>
          <a:pPr algn="l"/>
          <a:r>
            <a:rPr lang="pt-BR" sz="900" dirty="0"/>
            <a:t>.Andar de carro/moto;</a:t>
          </a:r>
        </a:p>
        <a:p>
          <a:pPr algn="l"/>
          <a:r>
            <a:rPr lang="pt-BR" sz="900" dirty="0"/>
            <a:t>.Ficar com a família.</a:t>
          </a:r>
        </a:p>
        <a:p>
          <a:pPr algn="ctr"/>
          <a:endParaRPr lang="pt-BR" sz="3600" dirty="0"/>
        </a:p>
      </dgm:t>
    </dgm:pt>
    <dgm:pt modelId="{CB70DB74-ABAD-4E42-9552-2D94BBF9F85A}" type="parTrans" cxnId="{2B5549DB-8FEC-4BC4-85E6-553E05FD61A8}">
      <dgm:prSet/>
      <dgm:spPr/>
      <dgm:t>
        <a:bodyPr/>
        <a:lstStyle/>
        <a:p>
          <a:endParaRPr lang="pt-BR"/>
        </a:p>
      </dgm:t>
    </dgm:pt>
    <dgm:pt modelId="{76960E02-BCB4-4AE0-BECC-9A9557CC2EDE}" type="sibTrans" cxnId="{2B5549DB-8FEC-4BC4-85E6-553E05FD61A8}">
      <dgm:prSet/>
      <dgm:spPr/>
      <dgm:t>
        <a:bodyPr/>
        <a:lstStyle/>
        <a:p>
          <a:endParaRPr lang="pt-BR"/>
        </a:p>
      </dgm:t>
    </dgm:pt>
    <dgm:pt modelId="{55E77EDE-A72B-4898-90A1-25C3843CD388}">
      <dgm:prSet custT="1"/>
      <dgm:spPr/>
      <dgm:t>
        <a:bodyPr/>
        <a:lstStyle/>
        <a:p>
          <a:pPr algn="ctr"/>
          <a:endParaRPr lang="pt-BR" sz="1600" dirty="0"/>
        </a:p>
        <a:p>
          <a:pPr algn="ctr"/>
          <a:r>
            <a:rPr lang="pt-BR" sz="1600" dirty="0"/>
            <a:t>Formação</a:t>
          </a:r>
        </a:p>
        <a:p>
          <a:pPr algn="l"/>
          <a:r>
            <a:rPr lang="pt-BR" sz="1200" dirty="0"/>
            <a:t>.</a:t>
          </a:r>
          <a:r>
            <a:rPr lang="pt-BR" sz="900" dirty="0"/>
            <a:t>Senai-elétrica;</a:t>
          </a:r>
        </a:p>
        <a:p>
          <a:pPr algn="l"/>
          <a:r>
            <a:rPr lang="pt-BR" sz="900" dirty="0"/>
            <a:t>.Gestão empresarial;</a:t>
          </a:r>
        </a:p>
        <a:p>
          <a:pPr algn="l"/>
          <a:r>
            <a:rPr lang="pt-BR" sz="900" dirty="0"/>
            <a:t>.Recursos humanos;</a:t>
          </a:r>
        </a:p>
        <a:p>
          <a:pPr algn="l"/>
          <a:r>
            <a:rPr lang="pt-BR" sz="900" dirty="0"/>
            <a:t>.</a:t>
          </a:r>
          <a:r>
            <a:rPr lang="pt-BR" sz="900" dirty="0" err="1"/>
            <a:t>Pizzaiolo</a:t>
          </a:r>
          <a:endParaRPr lang="pt-BR" sz="900" dirty="0"/>
        </a:p>
        <a:p>
          <a:pPr algn="ctr"/>
          <a:endParaRPr lang="pt-BR" sz="900" dirty="0"/>
        </a:p>
        <a:p>
          <a:pPr algn="ctr"/>
          <a:endParaRPr lang="pt-BR" sz="1200" dirty="0"/>
        </a:p>
      </dgm:t>
    </dgm:pt>
    <dgm:pt modelId="{9F49FCA5-7AE1-4B6C-8679-09EED03DED0B}" type="parTrans" cxnId="{BD73B353-59B3-4150-9049-38B560BDDE2B}">
      <dgm:prSet/>
      <dgm:spPr/>
      <dgm:t>
        <a:bodyPr/>
        <a:lstStyle/>
        <a:p>
          <a:endParaRPr lang="pt-BR"/>
        </a:p>
      </dgm:t>
    </dgm:pt>
    <dgm:pt modelId="{273A3497-CF78-4993-A297-FD5754106989}" type="sibTrans" cxnId="{BD73B353-59B3-4150-9049-38B560BDDE2B}">
      <dgm:prSet/>
      <dgm:spPr/>
      <dgm:t>
        <a:bodyPr/>
        <a:lstStyle/>
        <a:p>
          <a:endParaRPr lang="pt-BR"/>
        </a:p>
      </dgm:t>
    </dgm:pt>
    <dgm:pt modelId="{8534EB9D-0F1E-4C29-8333-98B2765F9F35}">
      <dgm:prSet custT="1"/>
      <dgm:spPr/>
      <dgm:t>
        <a:bodyPr/>
        <a:lstStyle/>
        <a:p>
          <a:r>
            <a:rPr lang="pt-BR" sz="1700" dirty="0"/>
            <a:t>Profissão</a:t>
          </a:r>
        </a:p>
        <a:p>
          <a:r>
            <a:rPr lang="pt-BR" sz="1700" dirty="0"/>
            <a:t>.</a:t>
          </a:r>
          <a:r>
            <a:rPr lang="pt-BR" sz="900" dirty="0"/>
            <a:t>Gerdau- OP. Produção.</a:t>
          </a:r>
        </a:p>
      </dgm:t>
    </dgm:pt>
    <dgm:pt modelId="{9E798658-AE5C-4907-BD10-2D3CA87663FE}" type="parTrans" cxnId="{84BB6DA8-2F20-4701-96E8-E8A523939019}">
      <dgm:prSet/>
      <dgm:spPr/>
      <dgm:t>
        <a:bodyPr/>
        <a:lstStyle/>
        <a:p>
          <a:endParaRPr lang="pt-BR"/>
        </a:p>
      </dgm:t>
    </dgm:pt>
    <dgm:pt modelId="{623E836C-2B2F-4CF6-A3A1-12B0406686DA}" type="sibTrans" cxnId="{84BB6DA8-2F20-4701-96E8-E8A523939019}">
      <dgm:prSet/>
      <dgm:spPr/>
      <dgm:t>
        <a:bodyPr/>
        <a:lstStyle/>
        <a:p>
          <a:endParaRPr lang="pt-BR"/>
        </a:p>
      </dgm:t>
    </dgm:pt>
    <dgm:pt modelId="{1F58F835-7856-4739-AC3D-48FE79995B83}" type="pres">
      <dgm:prSet presAssocID="{E1E501E4-C481-462C-825D-E1DCFB02F9A1}" presName="cycle" presStyleCnt="0">
        <dgm:presLayoutVars>
          <dgm:dir/>
          <dgm:resizeHandles val="exact"/>
        </dgm:presLayoutVars>
      </dgm:prSet>
      <dgm:spPr/>
    </dgm:pt>
    <dgm:pt modelId="{28881BB7-CD2B-4ADD-B06F-41C9EDD7A70A}" type="pres">
      <dgm:prSet presAssocID="{6361FDB9-D62F-4103-A3B7-C8F6E9900927}" presName="node" presStyleLbl="node1" presStyleIdx="0" presStyleCnt="5" custScaleY="103397" custRadScaleRad="99726" custRadScaleInc="-10451">
        <dgm:presLayoutVars>
          <dgm:bulletEnabled val="1"/>
        </dgm:presLayoutVars>
      </dgm:prSet>
      <dgm:spPr/>
    </dgm:pt>
    <dgm:pt modelId="{DF03BA23-2CA1-4C08-8E04-C32D3EF0CB8B}" type="pres">
      <dgm:prSet presAssocID="{6361FDB9-D62F-4103-A3B7-C8F6E9900927}" presName="spNode" presStyleCnt="0"/>
      <dgm:spPr/>
    </dgm:pt>
    <dgm:pt modelId="{CE8F2FF1-DA97-41BF-B959-97FC651E3E28}" type="pres">
      <dgm:prSet presAssocID="{EC1D1CA8-22D1-45A8-A241-1C3CCF92381C}" presName="sibTrans" presStyleLbl="sibTrans1D1" presStyleIdx="0" presStyleCnt="5"/>
      <dgm:spPr/>
    </dgm:pt>
    <dgm:pt modelId="{8C9263E0-8188-42B8-97F3-2E33B76354C3}" type="pres">
      <dgm:prSet presAssocID="{55E77EDE-A72B-4898-90A1-25C3843CD388}" presName="node" presStyleLbl="node1" presStyleIdx="1" presStyleCnt="5" custScaleY="121533">
        <dgm:presLayoutVars>
          <dgm:bulletEnabled val="1"/>
        </dgm:presLayoutVars>
      </dgm:prSet>
      <dgm:spPr/>
    </dgm:pt>
    <dgm:pt modelId="{C98A59E7-8BE8-473E-926A-889BF2839301}" type="pres">
      <dgm:prSet presAssocID="{55E77EDE-A72B-4898-90A1-25C3843CD388}" presName="spNode" presStyleCnt="0"/>
      <dgm:spPr/>
    </dgm:pt>
    <dgm:pt modelId="{0F8AA039-C6E4-4643-B209-A2EB2459826F}" type="pres">
      <dgm:prSet presAssocID="{273A3497-CF78-4993-A297-FD5754106989}" presName="sibTrans" presStyleLbl="sibTrans1D1" presStyleIdx="1" presStyleCnt="5"/>
      <dgm:spPr/>
    </dgm:pt>
    <dgm:pt modelId="{20DBDA2E-F677-4737-AC6D-847738A47051}" type="pres">
      <dgm:prSet presAssocID="{8534EB9D-0F1E-4C29-8333-98B2765F9F35}" presName="node" presStyleLbl="node1" presStyleIdx="2" presStyleCnt="5">
        <dgm:presLayoutVars>
          <dgm:bulletEnabled val="1"/>
        </dgm:presLayoutVars>
      </dgm:prSet>
      <dgm:spPr/>
    </dgm:pt>
    <dgm:pt modelId="{F53EFBBB-667D-40AA-8849-D620C1DA8755}" type="pres">
      <dgm:prSet presAssocID="{8534EB9D-0F1E-4C29-8333-98B2765F9F35}" presName="spNode" presStyleCnt="0"/>
      <dgm:spPr/>
    </dgm:pt>
    <dgm:pt modelId="{F5CADB73-E175-4EC7-A4A0-BFCB7B5F8642}" type="pres">
      <dgm:prSet presAssocID="{623E836C-2B2F-4CF6-A3A1-12B0406686DA}" presName="sibTrans" presStyleLbl="sibTrans1D1" presStyleIdx="2" presStyleCnt="5"/>
      <dgm:spPr/>
    </dgm:pt>
    <dgm:pt modelId="{523E9103-2780-4FD2-A878-C255CC0596AC}" type="pres">
      <dgm:prSet presAssocID="{4E305FCB-F0BA-4475-9131-CF88C8DF7983}" presName="node" presStyleLbl="node1" presStyleIdx="3" presStyleCnt="5" custScaleY="116459" custRadScaleRad="102212" custRadScaleInc="4018">
        <dgm:presLayoutVars>
          <dgm:bulletEnabled val="1"/>
        </dgm:presLayoutVars>
      </dgm:prSet>
      <dgm:spPr/>
    </dgm:pt>
    <dgm:pt modelId="{D453740D-61E0-47DA-92D6-70780169DBDE}" type="pres">
      <dgm:prSet presAssocID="{4E305FCB-F0BA-4475-9131-CF88C8DF7983}" presName="spNode" presStyleCnt="0"/>
      <dgm:spPr/>
    </dgm:pt>
    <dgm:pt modelId="{B438520B-BD9A-4847-8B31-0A913D056450}" type="pres">
      <dgm:prSet presAssocID="{76960E02-BCB4-4AE0-BECC-9A9557CC2EDE}" presName="sibTrans" presStyleLbl="sibTrans1D1" presStyleIdx="3" presStyleCnt="5"/>
      <dgm:spPr/>
    </dgm:pt>
    <dgm:pt modelId="{135BE3AA-AB0F-4B98-AAF2-1104854BA84D}" type="pres">
      <dgm:prSet presAssocID="{01A4290C-78ED-422A-A1DB-9940AF1CC17F}" presName="node" presStyleLbl="node1" presStyleIdx="4" presStyleCnt="5">
        <dgm:presLayoutVars>
          <dgm:bulletEnabled val="1"/>
        </dgm:presLayoutVars>
      </dgm:prSet>
      <dgm:spPr/>
    </dgm:pt>
    <dgm:pt modelId="{2BF75146-AD81-4E2E-9399-314B20363E21}" type="pres">
      <dgm:prSet presAssocID="{01A4290C-78ED-422A-A1DB-9940AF1CC17F}" presName="spNode" presStyleCnt="0"/>
      <dgm:spPr/>
    </dgm:pt>
    <dgm:pt modelId="{D0062F05-1AEF-4944-A197-768B96ABD32E}" type="pres">
      <dgm:prSet presAssocID="{889B485D-516B-4524-B52F-0DD07A9650B7}" presName="sibTrans" presStyleLbl="sibTrans1D1" presStyleIdx="4" presStyleCnt="5"/>
      <dgm:spPr/>
    </dgm:pt>
  </dgm:ptLst>
  <dgm:cxnLst>
    <dgm:cxn modelId="{792D2E07-B6B1-487F-ACEB-C24BECA9BB77}" type="presOf" srcId="{76960E02-BCB4-4AE0-BECC-9A9557CC2EDE}" destId="{B438520B-BD9A-4847-8B31-0A913D056450}" srcOrd="0" destOrd="0" presId="urn:microsoft.com/office/officeart/2005/8/layout/cycle6"/>
    <dgm:cxn modelId="{83064E1A-5E96-4BCE-9AF5-0EAB961CB9BF}" type="presOf" srcId="{6361FDB9-D62F-4103-A3B7-C8F6E9900927}" destId="{28881BB7-CD2B-4ADD-B06F-41C9EDD7A70A}" srcOrd="0" destOrd="0" presId="urn:microsoft.com/office/officeart/2005/8/layout/cycle6"/>
    <dgm:cxn modelId="{98AC643D-DB11-479A-95F3-85F7A2EE4EC7}" type="presOf" srcId="{889B485D-516B-4524-B52F-0DD07A9650B7}" destId="{D0062F05-1AEF-4944-A197-768B96ABD32E}" srcOrd="0" destOrd="0" presId="urn:microsoft.com/office/officeart/2005/8/layout/cycle6"/>
    <dgm:cxn modelId="{0E243960-8945-4BF0-84E6-70541A89C0F6}" type="presOf" srcId="{E1E501E4-C481-462C-825D-E1DCFB02F9A1}" destId="{1F58F835-7856-4739-AC3D-48FE79995B83}" srcOrd="0" destOrd="0" presId="urn:microsoft.com/office/officeart/2005/8/layout/cycle6"/>
    <dgm:cxn modelId="{81DDEF67-B982-457C-A73A-7D7E35F9585E}" type="presOf" srcId="{EC1D1CA8-22D1-45A8-A241-1C3CCF92381C}" destId="{CE8F2FF1-DA97-41BF-B959-97FC651E3E28}" srcOrd="0" destOrd="0" presId="urn:microsoft.com/office/officeart/2005/8/layout/cycle6"/>
    <dgm:cxn modelId="{5719B56B-79A3-47D1-AAF0-B1C83FA16DEF}" type="presOf" srcId="{55E77EDE-A72B-4898-90A1-25C3843CD388}" destId="{8C9263E0-8188-42B8-97F3-2E33B76354C3}" srcOrd="0" destOrd="0" presId="urn:microsoft.com/office/officeart/2005/8/layout/cycle6"/>
    <dgm:cxn modelId="{70FE796F-F18B-4423-8D47-0247DAE243C4}" type="presOf" srcId="{8534EB9D-0F1E-4C29-8333-98B2765F9F35}" destId="{20DBDA2E-F677-4737-AC6D-847738A47051}" srcOrd="0" destOrd="0" presId="urn:microsoft.com/office/officeart/2005/8/layout/cycle6"/>
    <dgm:cxn modelId="{BD73B353-59B3-4150-9049-38B560BDDE2B}" srcId="{E1E501E4-C481-462C-825D-E1DCFB02F9A1}" destId="{55E77EDE-A72B-4898-90A1-25C3843CD388}" srcOrd="1" destOrd="0" parTransId="{9F49FCA5-7AE1-4B6C-8679-09EED03DED0B}" sibTransId="{273A3497-CF78-4993-A297-FD5754106989}"/>
    <dgm:cxn modelId="{98F6D18C-9152-4778-90BA-7B261C2C2464}" srcId="{E1E501E4-C481-462C-825D-E1DCFB02F9A1}" destId="{01A4290C-78ED-422A-A1DB-9940AF1CC17F}" srcOrd="4" destOrd="0" parTransId="{0016986C-2273-450F-B1AC-9305D7CF7059}" sibTransId="{889B485D-516B-4524-B52F-0DD07A9650B7}"/>
    <dgm:cxn modelId="{84BB6DA8-2F20-4701-96E8-E8A523939019}" srcId="{E1E501E4-C481-462C-825D-E1DCFB02F9A1}" destId="{8534EB9D-0F1E-4C29-8333-98B2765F9F35}" srcOrd="2" destOrd="0" parTransId="{9E798658-AE5C-4907-BD10-2D3CA87663FE}" sibTransId="{623E836C-2B2F-4CF6-A3A1-12B0406686DA}"/>
    <dgm:cxn modelId="{A0CD75AB-695D-430C-8B2F-6A7E720148F1}" srcId="{E1E501E4-C481-462C-825D-E1DCFB02F9A1}" destId="{6361FDB9-D62F-4103-A3B7-C8F6E9900927}" srcOrd="0" destOrd="0" parTransId="{036B2819-5AAC-4DC7-A382-0656FC60609A}" sibTransId="{EC1D1CA8-22D1-45A8-A241-1C3CCF92381C}"/>
    <dgm:cxn modelId="{EBFF82BF-1AD1-4636-AA25-238690079F42}" type="presOf" srcId="{623E836C-2B2F-4CF6-A3A1-12B0406686DA}" destId="{F5CADB73-E175-4EC7-A4A0-BFCB7B5F8642}" srcOrd="0" destOrd="0" presId="urn:microsoft.com/office/officeart/2005/8/layout/cycle6"/>
    <dgm:cxn modelId="{4E06FCCE-2078-4B3F-8768-0B28B70E2606}" type="presOf" srcId="{01A4290C-78ED-422A-A1DB-9940AF1CC17F}" destId="{135BE3AA-AB0F-4B98-AAF2-1104854BA84D}" srcOrd="0" destOrd="0" presId="urn:microsoft.com/office/officeart/2005/8/layout/cycle6"/>
    <dgm:cxn modelId="{BCADC2D1-6046-44A8-9CE1-CC6C1E4FE0CF}" type="presOf" srcId="{4E305FCB-F0BA-4475-9131-CF88C8DF7983}" destId="{523E9103-2780-4FD2-A878-C255CC0596AC}" srcOrd="0" destOrd="0" presId="urn:microsoft.com/office/officeart/2005/8/layout/cycle6"/>
    <dgm:cxn modelId="{2B5549DB-8FEC-4BC4-85E6-553E05FD61A8}" srcId="{E1E501E4-C481-462C-825D-E1DCFB02F9A1}" destId="{4E305FCB-F0BA-4475-9131-CF88C8DF7983}" srcOrd="3" destOrd="0" parTransId="{CB70DB74-ABAD-4E42-9552-2D94BBF9F85A}" sibTransId="{76960E02-BCB4-4AE0-BECC-9A9557CC2EDE}"/>
    <dgm:cxn modelId="{AF95FFFC-3800-4DC6-B22B-9EA81F34F135}" type="presOf" srcId="{273A3497-CF78-4993-A297-FD5754106989}" destId="{0F8AA039-C6E4-4643-B209-A2EB2459826F}" srcOrd="0" destOrd="0" presId="urn:microsoft.com/office/officeart/2005/8/layout/cycle6"/>
    <dgm:cxn modelId="{A4A19F90-BAA3-4AFD-B250-9CB9119B16F2}" type="presParOf" srcId="{1F58F835-7856-4739-AC3D-48FE79995B83}" destId="{28881BB7-CD2B-4ADD-B06F-41C9EDD7A70A}" srcOrd="0" destOrd="0" presId="urn:microsoft.com/office/officeart/2005/8/layout/cycle6"/>
    <dgm:cxn modelId="{160250D3-12C3-44F2-B2CD-2B0FB5901072}" type="presParOf" srcId="{1F58F835-7856-4739-AC3D-48FE79995B83}" destId="{DF03BA23-2CA1-4C08-8E04-C32D3EF0CB8B}" srcOrd="1" destOrd="0" presId="urn:microsoft.com/office/officeart/2005/8/layout/cycle6"/>
    <dgm:cxn modelId="{38223BAB-0922-4985-AF7C-918015A12335}" type="presParOf" srcId="{1F58F835-7856-4739-AC3D-48FE79995B83}" destId="{CE8F2FF1-DA97-41BF-B959-97FC651E3E28}" srcOrd="2" destOrd="0" presId="urn:microsoft.com/office/officeart/2005/8/layout/cycle6"/>
    <dgm:cxn modelId="{466D2E46-72EE-4130-8652-25913C512F1A}" type="presParOf" srcId="{1F58F835-7856-4739-AC3D-48FE79995B83}" destId="{8C9263E0-8188-42B8-97F3-2E33B76354C3}" srcOrd="3" destOrd="0" presId="urn:microsoft.com/office/officeart/2005/8/layout/cycle6"/>
    <dgm:cxn modelId="{46C6F482-1272-42F7-8B56-830621A17C12}" type="presParOf" srcId="{1F58F835-7856-4739-AC3D-48FE79995B83}" destId="{C98A59E7-8BE8-473E-926A-889BF2839301}" srcOrd="4" destOrd="0" presId="urn:microsoft.com/office/officeart/2005/8/layout/cycle6"/>
    <dgm:cxn modelId="{E0BF32F9-0F60-4469-B5D1-1638C12C03F2}" type="presParOf" srcId="{1F58F835-7856-4739-AC3D-48FE79995B83}" destId="{0F8AA039-C6E4-4643-B209-A2EB2459826F}" srcOrd="5" destOrd="0" presId="urn:microsoft.com/office/officeart/2005/8/layout/cycle6"/>
    <dgm:cxn modelId="{30CE9B6E-6F0B-4DA2-8432-CEB95A4A85F8}" type="presParOf" srcId="{1F58F835-7856-4739-AC3D-48FE79995B83}" destId="{20DBDA2E-F677-4737-AC6D-847738A47051}" srcOrd="6" destOrd="0" presId="urn:microsoft.com/office/officeart/2005/8/layout/cycle6"/>
    <dgm:cxn modelId="{363DF704-65ED-4257-8574-08387C8741C0}" type="presParOf" srcId="{1F58F835-7856-4739-AC3D-48FE79995B83}" destId="{F53EFBBB-667D-40AA-8849-D620C1DA8755}" srcOrd="7" destOrd="0" presId="urn:microsoft.com/office/officeart/2005/8/layout/cycle6"/>
    <dgm:cxn modelId="{C41D8742-1D87-4E0A-BE90-FCE064CF4D1A}" type="presParOf" srcId="{1F58F835-7856-4739-AC3D-48FE79995B83}" destId="{F5CADB73-E175-4EC7-A4A0-BFCB7B5F8642}" srcOrd="8" destOrd="0" presId="urn:microsoft.com/office/officeart/2005/8/layout/cycle6"/>
    <dgm:cxn modelId="{9A50CE1E-E388-4C5D-9D56-7F6F8B006843}" type="presParOf" srcId="{1F58F835-7856-4739-AC3D-48FE79995B83}" destId="{523E9103-2780-4FD2-A878-C255CC0596AC}" srcOrd="9" destOrd="0" presId="urn:microsoft.com/office/officeart/2005/8/layout/cycle6"/>
    <dgm:cxn modelId="{C49C25A7-68DB-4B0B-86AB-88A1DB2DDED1}" type="presParOf" srcId="{1F58F835-7856-4739-AC3D-48FE79995B83}" destId="{D453740D-61E0-47DA-92D6-70780169DBDE}" srcOrd="10" destOrd="0" presId="urn:microsoft.com/office/officeart/2005/8/layout/cycle6"/>
    <dgm:cxn modelId="{E9A22A90-A076-41EF-99BA-A3E02FCD3557}" type="presParOf" srcId="{1F58F835-7856-4739-AC3D-48FE79995B83}" destId="{B438520B-BD9A-4847-8B31-0A913D056450}" srcOrd="11" destOrd="0" presId="urn:microsoft.com/office/officeart/2005/8/layout/cycle6"/>
    <dgm:cxn modelId="{8C2D1DFA-280B-41E0-9861-7C058C1F8EFB}" type="presParOf" srcId="{1F58F835-7856-4739-AC3D-48FE79995B83}" destId="{135BE3AA-AB0F-4B98-AAF2-1104854BA84D}" srcOrd="12" destOrd="0" presId="urn:microsoft.com/office/officeart/2005/8/layout/cycle6"/>
    <dgm:cxn modelId="{A91EFA4A-9972-4879-8E5F-088EF2B021C0}" type="presParOf" srcId="{1F58F835-7856-4739-AC3D-48FE79995B83}" destId="{2BF75146-AD81-4E2E-9399-314B20363E21}" srcOrd="13" destOrd="0" presId="urn:microsoft.com/office/officeart/2005/8/layout/cycle6"/>
    <dgm:cxn modelId="{509C9CF0-8732-46BD-904C-7235EAF8E25D}" type="presParOf" srcId="{1F58F835-7856-4739-AC3D-48FE79995B83}" destId="{D0062F05-1AEF-4944-A197-768B96ABD32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81BB7-CD2B-4ADD-B06F-41C9EDD7A70A}">
      <dsp:nvSpPr>
        <dsp:cNvPr id="0" name=""/>
        <dsp:cNvSpPr/>
      </dsp:nvSpPr>
      <dsp:spPr>
        <a:xfrm>
          <a:off x="4373482" y="-8106"/>
          <a:ext cx="1711203" cy="1150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Habilidades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.Boa comunicação;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.Proativo;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.Liderança;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.Comprometimento.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 dirty="0"/>
        </a:p>
      </dsp:txBody>
      <dsp:txXfrm>
        <a:off x="4429624" y="48036"/>
        <a:ext cx="1598919" cy="1037782"/>
      </dsp:txXfrm>
    </dsp:sp>
    <dsp:sp modelId="{CE8F2FF1-DA97-41BF-B959-97FC651E3E28}">
      <dsp:nvSpPr>
        <dsp:cNvPr id="0" name=""/>
        <dsp:cNvSpPr/>
      </dsp:nvSpPr>
      <dsp:spPr>
        <a:xfrm>
          <a:off x="3111178" y="567738"/>
          <a:ext cx="4443837" cy="4443837"/>
        </a:xfrm>
        <a:custGeom>
          <a:avLst/>
          <a:gdLst/>
          <a:ahLst/>
          <a:cxnLst/>
          <a:rect l="0" t="0" r="0" b="0"/>
          <a:pathLst>
            <a:path>
              <a:moveTo>
                <a:pt x="2985061" y="135166"/>
              </a:moveTo>
              <a:arcTo wR="2221918" hR="2221918" stAng="17405273" swAng="18886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263E0-8188-42B8-97F3-2E33B76354C3}">
      <dsp:nvSpPr>
        <dsp:cNvPr id="0" name=""/>
        <dsp:cNvSpPr/>
      </dsp:nvSpPr>
      <dsp:spPr>
        <a:xfrm>
          <a:off x="6583624" y="1418128"/>
          <a:ext cx="1711203" cy="1351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Formação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.</a:t>
          </a:r>
          <a:r>
            <a:rPr lang="pt-BR" sz="900" kern="1200" dirty="0"/>
            <a:t>Senai-elétrica;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.Gestão empresarial;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.Recursos humanos;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.</a:t>
          </a:r>
          <a:r>
            <a:rPr lang="pt-BR" sz="900" kern="1200" dirty="0" err="1"/>
            <a:t>Pizzaiolo</a:t>
          </a:r>
          <a:endParaRPr lang="pt-BR" sz="9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</dsp:txBody>
      <dsp:txXfrm>
        <a:off x="6649613" y="1484117"/>
        <a:ext cx="1579225" cy="1219811"/>
      </dsp:txXfrm>
    </dsp:sp>
    <dsp:sp modelId="{0F8AA039-C6E4-4643-B209-A2EB2459826F}">
      <dsp:nvSpPr>
        <dsp:cNvPr id="0" name=""/>
        <dsp:cNvSpPr/>
      </dsp:nvSpPr>
      <dsp:spPr>
        <a:xfrm>
          <a:off x="3104136" y="558715"/>
          <a:ext cx="4443837" cy="4443837"/>
        </a:xfrm>
        <a:custGeom>
          <a:avLst/>
          <a:gdLst/>
          <a:ahLst/>
          <a:cxnLst/>
          <a:rect l="0" t="0" r="0" b="0"/>
          <a:pathLst>
            <a:path>
              <a:moveTo>
                <a:pt x="4443836" y="2224286"/>
              </a:moveTo>
              <a:arcTo wR="2221918" hR="2221918" stAng="21603662" swAng="201413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BDA2E-F677-4737-AC6D-847738A47051}">
      <dsp:nvSpPr>
        <dsp:cNvPr id="0" name=""/>
        <dsp:cNvSpPr/>
      </dsp:nvSpPr>
      <dsp:spPr>
        <a:xfrm>
          <a:off x="5776465" y="4022063"/>
          <a:ext cx="1711203" cy="11122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Profissão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.</a:t>
          </a:r>
          <a:r>
            <a:rPr lang="pt-BR" sz="900" kern="1200" dirty="0"/>
            <a:t>Gerdau- OP. Produção.</a:t>
          </a:r>
        </a:p>
      </dsp:txBody>
      <dsp:txXfrm>
        <a:off x="5830762" y="4076360"/>
        <a:ext cx="1602609" cy="1003688"/>
      </dsp:txXfrm>
    </dsp:sp>
    <dsp:sp modelId="{F5CADB73-E175-4EC7-A4A0-BFCB7B5F8642}">
      <dsp:nvSpPr>
        <dsp:cNvPr id="0" name=""/>
        <dsp:cNvSpPr/>
      </dsp:nvSpPr>
      <dsp:spPr>
        <a:xfrm>
          <a:off x="3021666" y="577430"/>
          <a:ext cx="4443837" cy="4443837"/>
        </a:xfrm>
        <a:custGeom>
          <a:avLst/>
          <a:gdLst/>
          <a:ahLst/>
          <a:cxnLst/>
          <a:rect l="0" t="0" r="0" b="0"/>
          <a:pathLst>
            <a:path>
              <a:moveTo>
                <a:pt x="2745466" y="4381275"/>
              </a:moveTo>
              <a:arcTo wR="2221918" hR="2221918" stAng="4582279" swAng="146853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E9103-2780-4FD2-A878-C255CC0596AC}">
      <dsp:nvSpPr>
        <dsp:cNvPr id="0" name=""/>
        <dsp:cNvSpPr/>
      </dsp:nvSpPr>
      <dsp:spPr>
        <a:xfrm>
          <a:off x="3104820" y="3930528"/>
          <a:ext cx="1711203" cy="12953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Hobbies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 .Viajar;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.Academia;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.Andar de carro/moto;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.Ficar com a família.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 dirty="0"/>
        </a:p>
      </dsp:txBody>
      <dsp:txXfrm>
        <a:off x="3168054" y="3993762"/>
        <a:ext cx="1584735" cy="1168884"/>
      </dsp:txXfrm>
    </dsp:sp>
    <dsp:sp modelId="{B438520B-BD9A-4847-8B31-0A913D056450}">
      <dsp:nvSpPr>
        <dsp:cNvPr id="0" name=""/>
        <dsp:cNvSpPr/>
      </dsp:nvSpPr>
      <dsp:spPr>
        <a:xfrm>
          <a:off x="3099513" y="621913"/>
          <a:ext cx="4443837" cy="4443837"/>
        </a:xfrm>
        <a:custGeom>
          <a:avLst/>
          <a:gdLst/>
          <a:ahLst/>
          <a:cxnLst/>
          <a:rect l="0" t="0" r="0" b="0"/>
          <a:pathLst>
            <a:path>
              <a:moveTo>
                <a:pt x="277502" y="3297172"/>
              </a:moveTo>
              <a:arcTo wR="2221918" hR="2221918" stAng="9063457" swAng="201630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BE3AA-AB0F-4B98-AAF2-1104854BA84D}">
      <dsp:nvSpPr>
        <dsp:cNvPr id="0" name=""/>
        <dsp:cNvSpPr/>
      </dsp:nvSpPr>
      <dsp:spPr>
        <a:xfrm>
          <a:off x="2357283" y="1537882"/>
          <a:ext cx="1711203" cy="11122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Sonhos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.Engenheiro;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.Ficar rico;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.Ser referência.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 dirty="0"/>
        </a:p>
      </dsp:txBody>
      <dsp:txXfrm>
        <a:off x="2411580" y="1592179"/>
        <a:ext cx="1602609" cy="1003688"/>
      </dsp:txXfrm>
    </dsp:sp>
    <dsp:sp modelId="{D0062F05-1AEF-4944-A197-768B96ABD32E}">
      <dsp:nvSpPr>
        <dsp:cNvPr id="0" name=""/>
        <dsp:cNvSpPr/>
      </dsp:nvSpPr>
      <dsp:spPr>
        <a:xfrm>
          <a:off x="3097402" y="568637"/>
          <a:ext cx="4443837" cy="4443837"/>
        </a:xfrm>
        <a:custGeom>
          <a:avLst/>
          <a:gdLst/>
          <a:ahLst/>
          <a:cxnLst/>
          <a:rect l="0" t="0" r="0" b="0"/>
          <a:pathLst>
            <a:path>
              <a:moveTo>
                <a:pt x="393393" y="959611"/>
              </a:moveTo>
              <a:arcTo wR="2221918" hR="2221918" stAng="12877137" swAng="179314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664DD-DD7D-467E-AAFE-A1EBA859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EB9341-DFD9-4F5D-909C-1C319053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51522A-491D-41F7-BBFD-FCC7DCF8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88ABCF-4580-42FE-AB13-BEBF12D9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477C85-0AE8-4277-B92B-25699D98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8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AEA81-BBB1-4E19-B53F-2393054F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494AF7-1330-4A80-BE3C-58F19FC2F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F82FC-B6E7-445D-A222-A14E5D77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53492D-E3DB-4F06-962F-42323529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BABCC5-86FF-4EB4-8CCA-7F3F51F9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9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0109F8-C6B6-4D1B-ABBD-B3318A441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3FD793-0534-4A45-8E7B-88E0F4C93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33C10F-3937-4B4E-AD3C-F3C28CC6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EEDD01-173C-4D8C-908D-D97657C0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58B5C9-AB9B-4C5F-96D4-C57E4491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4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6B2E9-BF98-4035-9B68-6103B794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1C323-2BC8-47FE-A8FE-30F850A00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6A312F-7AC8-4BC0-988D-E138E7B4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433E21-45C8-4446-9D8B-57420776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AEAFED-F141-4D2C-8F6D-708586CD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1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05023-D5C7-4A8E-A860-86DE48E5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1437E5-294A-46C2-A937-92AAF365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07A851-B1E1-45F9-9F06-37595EFA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D3828A-F474-4A76-B6FD-D9AA900D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D18E1-EA3F-4F20-B15A-FFD77E42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68136-912D-409C-92D6-A4D1D168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EEFEA0-2901-4C2E-B461-1DA3F70CC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39A83F-0D47-44BB-AB4D-4C3E2BA2E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D7BEAB-34A2-493E-833F-E3F899A0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523685-5B8D-46FD-9322-A0197235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5BF978-7903-4BB8-A95A-C1803E63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4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BA5D1-615D-4578-B255-5CEF77BB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0B3FF6-9401-4585-9B35-3305EC7A5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C14DE6-D5FD-412D-902E-2B4A9118B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154283-6B85-48EE-9FDA-6BFAD2A76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57CEDC-90ED-4446-A5E3-662FE3F0E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44165A-23CC-493C-8CDC-2A542E46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4F31AD-F39E-452D-8EFE-D64D6F3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09EAC8-7713-4CED-9212-A8D3952B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6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6E1BF-E30E-4EF1-9979-9CD5DEB8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2123B6-5CB9-4E35-BFD8-C98706FF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99BEEB-BF6D-4D72-8F70-6F09BC2E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CD078B-9559-4392-B261-2597E9FC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0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F33935-AA9B-4EA3-B74C-1BDC2BA0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D05027-61C9-4AB4-B756-D07E3DD7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CFBD52-94B4-4AAD-8DDA-A0BEAB46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3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8B248-B051-47C4-88E1-5F75E32A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0FB6AB-D7AD-4E53-B77F-EEE48F2E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2E6E1-458C-4D51-8D5A-924048147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0259FC-B818-4690-B637-765FF8E2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B153A6-7290-4365-AF13-86D9F1CF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5FA1FD-9C66-4CD2-81CD-2609C25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6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ED5FF-B499-44D1-A8AC-5B3EA70A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EF888A-D999-42DB-83D6-34A380FB2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409A3A-78B4-48B8-9D93-F4EB4245C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5F8E59-E856-4A1E-91AB-1BDC7C67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A29170-19C7-4164-93FB-A1AFFA17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C03ED5-219F-412F-8E63-1E34F2BE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9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0B53F1-E18B-4060-B053-52656549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E1BB8E-BCAB-4071-88D2-B47EF15EF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EFF83-8E77-4C3F-90BE-FCCD4567A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AFAFAB-8B4D-4F00-90D1-8E0BB531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E2FA3E-7462-462E-B1F5-E134AFC5C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9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FC63A-24E3-4021-A0B7-CCDF5C4EE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18114"/>
            <a:ext cx="10632537" cy="922789"/>
          </a:xfrm>
        </p:spPr>
        <p:txBody>
          <a:bodyPr/>
          <a:lstStyle/>
          <a:p>
            <a:r>
              <a:rPr lang="pt-BR" dirty="0"/>
              <a:t>     Gabriel Ferreira Moreira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EB9DEF1-7699-40DA-A9B4-DA55CC52A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351353"/>
              </p:ext>
            </p:extLst>
          </p:nvPr>
        </p:nvGraphicFramePr>
        <p:xfrm>
          <a:off x="769944" y="1308683"/>
          <a:ext cx="10652111" cy="520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FA952333-B676-4CD0-BDE3-B7E6C9617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7725" y="2880022"/>
            <a:ext cx="2096549" cy="20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62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72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     Gabriel Ferreira Moreira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Gabriel ferreira moreira</dc:title>
  <dc:creator>Fatec</dc:creator>
  <cp:lastModifiedBy>Fatec</cp:lastModifiedBy>
  <cp:revision>6</cp:revision>
  <dcterms:created xsi:type="dcterms:W3CDTF">2023-08-24T22:50:44Z</dcterms:created>
  <dcterms:modified xsi:type="dcterms:W3CDTF">2023-08-24T23:30:50Z</dcterms:modified>
</cp:coreProperties>
</file>