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5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71CE-A070-8C43-842E-11E89C47B279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2F8C-F368-7C49-9D23-9DBD6F79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03686" y="1991700"/>
            <a:ext cx="6063157" cy="2687212"/>
            <a:chOff x="2403686" y="1991700"/>
            <a:chExt cx="6063157" cy="268721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28963" y="2171700"/>
              <a:ext cx="50149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429250" y="2171700"/>
              <a:ext cx="0" cy="14573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788747" y="1991700"/>
              <a:ext cx="368372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6055" y="4309580"/>
              <a:ext cx="404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Z</a:t>
              </a:r>
              <a:r>
                <a:rPr lang="en-US" dirty="0" err="1" smtClean="0"/>
                <a:t>e</a:t>
              </a:r>
              <a:endParaRPr lang="en-US" baseline="30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3686" y="1991700"/>
              <a:ext cx="386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ze</a:t>
              </a:r>
              <a:endParaRPr lang="en-US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64657" y="3123034"/>
              <a:ext cx="382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smtClean="0"/>
                <a:t>Θ</a:t>
              </a:r>
              <a:endParaRPr lang="en-US" baseline="30000" dirty="0"/>
            </a:p>
          </p:txBody>
        </p:sp>
        <p:cxnSp>
          <p:nvCxnSpPr>
            <p:cNvPr id="15" name="Straight Arrow Connector 14"/>
            <p:cNvCxnSpPr>
              <a:stCxn id="10" idx="5"/>
            </p:cNvCxnSpPr>
            <p:nvPr/>
          </p:nvCxnSpPr>
          <p:spPr>
            <a:xfrm>
              <a:off x="3103172" y="2298979"/>
              <a:ext cx="2326078" cy="13631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082408" y="3527311"/>
              <a:ext cx="693683" cy="6779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47001" y="260381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30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30668" y="2938368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82791" y="19917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65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ga46mal</dc:creator>
  <cp:lastModifiedBy>ga46mal</cp:lastModifiedBy>
  <cp:revision>2</cp:revision>
  <dcterms:created xsi:type="dcterms:W3CDTF">2016-08-18T12:24:28Z</dcterms:created>
  <dcterms:modified xsi:type="dcterms:W3CDTF">2016-08-18T12:31:31Z</dcterms:modified>
</cp:coreProperties>
</file>