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9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0B61-68A0-E343-911B-04957B05283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4D3B-61B2-6045-8B78-FF060552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43075" y="742950"/>
            <a:ext cx="0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43075" y="2286000"/>
            <a:ext cx="1747838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28675" y="2286000"/>
            <a:ext cx="914400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19713" y="742950"/>
            <a:ext cx="0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19713" y="2286000"/>
            <a:ext cx="1747838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05313" y="2286000"/>
            <a:ext cx="914400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875" y="210133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8512" y="210133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43050" y="228600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314577" y="4413766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0" y="328398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9688" y="347186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05288" y="328398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088606" y="1844159"/>
            <a:ext cx="633413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88606" y="131659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 smtClean="0"/>
              <a:t>z</a:t>
            </a:r>
            <a:endParaRPr lang="en-US" baseline="-25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2200275" y="3411637"/>
            <a:ext cx="4081464" cy="2334081"/>
            <a:chOff x="2200275" y="3411637"/>
            <a:chExt cx="4081464" cy="2334081"/>
          </a:xfrm>
        </p:grpSpPr>
        <p:sp>
          <p:nvSpPr>
            <p:cNvPr id="24" name="Oval 23"/>
            <p:cNvSpPr/>
            <p:nvPr/>
          </p:nvSpPr>
          <p:spPr>
            <a:xfrm>
              <a:off x="5133976" y="4413766"/>
              <a:ext cx="1147763" cy="13319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00275" y="3411637"/>
              <a:ext cx="3507583" cy="2334081"/>
              <a:chOff x="2200275" y="3411637"/>
              <a:chExt cx="3507583" cy="233408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490913" y="4046588"/>
                <a:ext cx="644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el_z</a:t>
                </a:r>
                <a:endParaRPr lang="en-US" baseline="-250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00275" y="4413766"/>
                <a:ext cx="1147763" cy="13319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731295" y="5739884"/>
                <a:ext cx="2933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0"/>
                <a:endCxn id="24" idx="0"/>
              </p:cNvCxnSpPr>
              <p:nvPr/>
            </p:nvCxnSpPr>
            <p:spPr>
              <a:xfrm>
                <a:off x="2774157" y="4413766"/>
                <a:ext cx="2933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2631282" y="507974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99007" y="441843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888457" y="5162013"/>
                <a:ext cx="3538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586163" y="4508432"/>
                <a:ext cx="35383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3353178" y="3766212"/>
                <a:ext cx="0" cy="6009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907724" y="5130481"/>
                <a:ext cx="40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x’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64742" y="3411637"/>
                <a:ext cx="644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el_r</a:t>
                </a:r>
                <a:endParaRPr lang="en-US" baseline="-25000" dirty="0"/>
              </a:p>
            </p:txBody>
          </p:sp>
          <p:cxnSp>
            <p:nvCxnSpPr>
              <p:cNvPr id="42" name="Straight Connector 41"/>
              <p:cNvCxnSpPr>
                <a:stCxn id="30" idx="7"/>
                <a:endCxn id="31" idx="3"/>
              </p:cNvCxnSpPr>
              <p:nvPr/>
            </p:nvCxnSpPr>
            <p:spPr>
              <a:xfrm flipV="1">
                <a:off x="2784922" y="4572072"/>
                <a:ext cx="540445" cy="534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712816" y="4469172"/>
                <a:ext cx="40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228378" y="3257013"/>
            <a:ext cx="3343275" cy="3272314"/>
            <a:chOff x="6228378" y="3257013"/>
            <a:chExt cx="3343275" cy="3272314"/>
          </a:xfrm>
        </p:grpSpPr>
        <p:sp>
          <p:nvSpPr>
            <p:cNvPr id="58" name="TextBox 57"/>
            <p:cNvSpPr txBox="1"/>
            <p:nvPr/>
          </p:nvSpPr>
          <p:spPr>
            <a:xfrm>
              <a:off x="7295178" y="3257013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228378" y="3511613"/>
              <a:ext cx="3343275" cy="3017714"/>
              <a:chOff x="6228378" y="3511613"/>
              <a:chExt cx="3343275" cy="301771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7342803" y="3618963"/>
                <a:ext cx="0" cy="1543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7342803" y="5162013"/>
                <a:ext cx="1747838" cy="4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6428403" y="5162013"/>
                <a:ext cx="914400" cy="9715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9171603" y="4977347"/>
                <a:ext cx="40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899411" y="3511613"/>
                <a:ext cx="40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228378" y="6159995"/>
                <a:ext cx="40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V="1">
                <a:off x="7312091" y="3766212"/>
                <a:ext cx="1572355" cy="1398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342803" y="4449926"/>
                <a:ext cx="40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Θ</a:t>
                </a:r>
                <a:endParaRPr lang="en-US" dirty="0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6903826" y="4468141"/>
                <a:ext cx="877953" cy="415959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35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200400" y="1411387"/>
            <a:ext cx="4081464" cy="2334081"/>
            <a:chOff x="2200275" y="3411637"/>
            <a:chExt cx="4081464" cy="2334081"/>
          </a:xfrm>
        </p:grpSpPr>
        <p:sp>
          <p:nvSpPr>
            <p:cNvPr id="27" name="Rectangle 26"/>
            <p:cNvSpPr/>
            <p:nvPr/>
          </p:nvSpPr>
          <p:spPr>
            <a:xfrm>
              <a:off x="2738257" y="4833173"/>
              <a:ext cx="290861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133976" y="4413766"/>
              <a:ext cx="1147763" cy="13319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00275" y="4413766"/>
              <a:ext cx="1147763" cy="13319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31295" y="5739884"/>
              <a:ext cx="29337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74157" y="4413766"/>
              <a:ext cx="29337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299007" y="441843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353178" y="3766212"/>
              <a:ext cx="0" cy="6009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64742" y="3411637"/>
              <a:ext cx="64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el_r</a:t>
              </a:r>
              <a:endParaRPr lang="en-US" baseline="-25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3325367" y="4572072"/>
              <a:ext cx="339781" cy="47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68257" y="4837087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94996" y="483317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1" idx="0"/>
            </p:cNvCxnSpPr>
            <p:nvPr/>
          </p:nvCxnSpPr>
          <p:spPr>
            <a:xfrm flipV="1">
              <a:off x="2738257" y="4833173"/>
              <a:ext cx="2864096" cy="3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13166" y="5373173"/>
              <a:ext cx="29337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62399" y="4531137"/>
              <a:ext cx="64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87230" y="4884341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16840" y="4918507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74165" y="4884645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82621" y="4933338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68009" y="4878925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788" y="4873509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9567" y="4868093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10346" y="4862677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91125" y="4857261"/>
              <a:ext cx="350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780151" y="4356520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4180016" y="4469172"/>
              <a:ext cx="6048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07669" y="4006819"/>
              <a:ext cx="64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mag</a:t>
              </a:r>
              <a:endParaRPr lang="en-US" baseline="-250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852260" y="4593724"/>
              <a:ext cx="6778" cy="17753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929567" y="4431992"/>
              <a:ext cx="64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r</a:t>
              </a:r>
              <a:endParaRPr lang="en-US" baseline="-250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72138" y="4586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857625" y="2743200"/>
            <a:ext cx="3173523" cy="3388362"/>
            <a:chOff x="3857625" y="2743200"/>
            <a:chExt cx="3173523" cy="338836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7663" y="4586287"/>
              <a:ext cx="1780300" cy="1243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857625" y="3986212"/>
              <a:ext cx="1840075" cy="18430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4777663" y="2743200"/>
              <a:ext cx="1780300" cy="1243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238544" y="4367755"/>
              <a:ext cx="1078235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89387" y="4862510"/>
              <a:ext cx="402611" cy="32385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9187" y="4669392"/>
              <a:ext cx="471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r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2882" y="4669392"/>
              <a:ext cx="471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4" idx="4"/>
            </p:cNvCxnSpPr>
            <p:nvPr/>
          </p:nvCxnSpPr>
          <p:spPr>
            <a:xfrm flipH="1">
              <a:off x="4777663" y="4850869"/>
              <a:ext cx="26012" cy="9784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77661" y="5338216"/>
              <a:ext cx="471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r</a:t>
              </a:r>
              <a:r>
                <a:rPr lang="en-US" b="1" baseline="-25000" dirty="0" smtClean="0">
                  <a:solidFill>
                    <a:schemeClr val="accent2"/>
                  </a:solidFill>
                </a:rPr>
                <a:t>0</a:t>
              </a:r>
              <a:endParaRPr lang="en-US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1496" y="4037528"/>
              <a:ext cx="471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C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249148" y="4889562"/>
              <a:ext cx="1782000" cy="1242000"/>
            </a:xfrm>
            <a:prstGeom prst="line">
              <a:avLst/>
            </a:prstGeom>
            <a:ln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62476" y="5524290"/>
              <a:ext cx="471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39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ga46mal</dc:creator>
  <cp:lastModifiedBy>ga46mal</cp:lastModifiedBy>
  <cp:revision>9</cp:revision>
  <dcterms:created xsi:type="dcterms:W3CDTF">2017-02-13T17:12:55Z</dcterms:created>
  <dcterms:modified xsi:type="dcterms:W3CDTF">2017-02-17T18:12:37Z</dcterms:modified>
</cp:coreProperties>
</file>